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2" r:id="rId2"/>
    <p:sldId id="259" r:id="rId3"/>
    <p:sldId id="258" r:id="rId4"/>
    <p:sldId id="257" r:id="rId5"/>
    <p:sldId id="263" r:id="rId6"/>
    <p:sldId id="260" r:id="rId7"/>
    <p:sldId id="329" r:id="rId8"/>
    <p:sldId id="345" r:id="rId9"/>
    <p:sldId id="357" r:id="rId10"/>
    <p:sldId id="355" r:id="rId11"/>
    <p:sldId id="358" r:id="rId12"/>
    <p:sldId id="359" r:id="rId13"/>
    <p:sldId id="360" r:id="rId14"/>
    <p:sldId id="361" r:id="rId15"/>
    <p:sldId id="486" r:id="rId16"/>
    <p:sldId id="488" r:id="rId17"/>
    <p:sldId id="472" r:id="rId18"/>
    <p:sldId id="493" r:id="rId19"/>
    <p:sldId id="494" r:id="rId20"/>
    <p:sldId id="480" r:id="rId21"/>
    <p:sldId id="497" r:id="rId22"/>
    <p:sldId id="484" r:id="rId23"/>
    <p:sldId id="485" r:id="rId24"/>
    <p:sldId id="478" r:id="rId25"/>
    <p:sldId id="500" r:id="rId26"/>
    <p:sldId id="499" r:id="rId27"/>
    <p:sldId id="501" r:id="rId28"/>
    <p:sldId id="502" r:id="rId29"/>
    <p:sldId id="503" r:id="rId30"/>
    <p:sldId id="504" r:id="rId31"/>
    <p:sldId id="505" r:id="rId32"/>
    <p:sldId id="506" r:id="rId33"/>
    <p:sldId id="507" r:id="rId34"/>
    <p:sldId id="509" r:id="rId35"/>
    <p:sldId id="510" r:id="rId36"/>
    <p:sldId id="511" r:id="rId37"/>
    <p:sldId id="512" r:id="rId38"/>
    <p:sldId id="513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4274381-D4D8-FE40-9BBD-DC72C1C2C2CE}">
          <p14:sldIdLst>
            <p14:sldId id="262"/>
            <p14:sldId id="259"/>
            <p14:sldId id="258"/>
          </p14:sldIdLst>
        </p14:section>
        <p14:section name="SHADE" id="{526309A2-5466-F24D-9053-C61F13CE6E2B}">
          <p14:sldIdLst>
            <p14:sldId id="257"/>
            <p14:sldId id="263"/>
            <p14:sldId id="260"/>
          </p14:sldIdLst>
        </p14:section>
        <p14:section name="HybridNet" id="{BB4B2046-6858-6541-9F01-5006FEF1D707}">
          <p14:sldIdLst>
            <p14:sldId id="329"/>
            <p14:sldId id="345"/>
            <p14:sldId id="357"/>
            <p14:sldId id="355"/>
            <p14:sldId id="358"/>
            <p14:sldId id="359"/>
            <p14:sldId id="360"/>
            <p14:sldId id="361"/>
          </p14:sldIdLst>
        </p14:section>
        <p14:section name="DualDis" id="{17DEDD55-0F40-C840-AF8F-19BCFECC95EE}">
          <p14:sldIdLst>
            <p14:sldId id="486"/>
            <p14:sldId id="488"/>
            <p14:sldId id="472"/>
            <p14:sldId id="493"/>
            <p14:sldId id="494"/>
            <p14:sldId id="480"/>
            <p14:sldId id="497"/>
            <p14:sldId id="484"/>
            <p14:sldId id="485"/>
            <p14:sldId id="478"/>
            <p14:sldId id="500"/>
            <p14:sldId id="499"/>
          </p14:sldIdLst>
        </p14:section>
        <p14:section name="Additional" id="{65679E25-DEC8-FE40-9C3C-A68E17CAD644}">
          <p14:sldIdLst>
            <p14:sldId id="501"/>
            <p14:sldId id="502"/>
            <p14:sldId id="503"/>
            <p14:sldId id="504"/>
            <p14:sldId id="505"/>
            <p14:sldId id="506"/>
            <p14:sldId id="507"/>
            <p14:sldId id="509"/>
            <p14:sldId id="510"/>
            <p14:sldId id="511"/>
            <p14:sldId id="512"/>
            <p14:sldId id="5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016"/>
    <a:srgbClr val="841C0C"/>
    <a:srgbClr val="752953"/>
    <a:srgbClr val="C44E53"/>
    <a:srgbClr val="55A868"/>
    <a:srgbClr val="4C72B0"/>
    <a:srgbClr val="74C4C4"/>
    <a:srgbClr val="575F97"/>
    <a:srgbClr val="7480C4"/>
    <a:srgbClr val="576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4"/>
    <p:restoredTop sz="94696"/>
  </p:normalViewPr>
  <p:slideViewPr>
    <p:cSldViewPr snapToGrid="0" snapToObjects="1">
      <p:cViewPr varScale="1">
        <p:scale>
          <a:sx n="100" d="100"/>
          <a:sy n="100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6A5B7-31C4-F545-9651-770A2721669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229AD-55C7-2D47-8655-C6CBB3B47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9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40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8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553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0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7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78F20-20AD-1E4D-86E1-3DFB7339633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49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20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29AD-55C7-2D47-8655-C6CBB3B47C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4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6272-7AD9-7047-98E6-602336292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217D-C187-4341-BCF0-6D757B087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D8A5A-CB5C-DB41-AA47-BC0C75EB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82BAC-08F3-134C-AE2C-C7D73B56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042FE-3B26-094A-9FAE-B34F404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1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8184-9B77-1F40-AA95-1334355C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74F69-D663-BF43-927F-F54F07146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7EE32-6C34-1E42-863D-CBE57937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89B6-6BD3-6E4C-89BF-F8E27A09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DA878-3857-6E47-BDC3-50A3956E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0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D0577-D92A-FB47-B822-5DAAB7D9A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20EED-EEF6-AB43-8F5D-0F87C46F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02D70-609D-9C49-A84B-8951A4E8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3F65E-DDBC-FA42-A12C-855706F5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E0059-2969-3047-BBDE-08257FFA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6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5B0E-4B43-2348-8FE2-3953A8BA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2E7F-44B4-144A-A3F3-60E010362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0ACB5-3DB5-7246-BE62-9B7BBE88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CFCD-0BD7-5047-A9F6-A5CF35E2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7489F-9786-0E46-BA0D-AC056D2A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FA03-E5E0-1F4E-B8CC-2F094920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08FB0-0739-7F40-807A-E4BBE1FCB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3F65D-97B1-074F-A3EF-7AB4041D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2063-B49F-2B43-84A5-F5C0D079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B69DE-01F7-6649-AC31-DF096481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9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5C68-2560-3340-AAA0-3AA21FC1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A119-BB48-064F-93C7-3A207FD92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0E13-2F54-6E49-800C-BC2C00F4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F732F-42A4-FB48-8FD9-C73188FA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368AC-2FFC-FA4A-A0F4-347CB060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A0E38-A23B-5042-863E-ECF4746E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1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E738-5FB8-3A4E-B9C5-D0EC02B9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43B4D-773A-984C-9389-D91D4861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CC36A-C42C-814D-B2DD-738C0B1CE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84822-4BA7-184C-9728-C1D641834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B7450-096D-2C4A-B2E7-1934C257B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9702E-4A0D-EB4D-9E4D-90B434DA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5E1B6-23AA-5E4F-9337-6334EBB2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1E572-2CA6-854E-B84A-537ACA91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07B8-A5B0-A244-8785-CE12ED2E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1C279-2865-6848-A8C8-220BE9AB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B2351-CFFB-5241-9025-697EDDE7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B0AC7-14EE-A74B-991F-25AA1BD3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8CE96-4FC2-5041-AF9B-03043600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00B38-BB90-2749-BE0E-5CC331AE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C7C5C-9A28-AF41-94DC-4591AFA3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1FDB-08DB-EC4E-9975-966CABE8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612B-DC71-A24A-938F-BD53D780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2ACD8-C71B-5E40-9256-2BB107E20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7EBC0-EF41-0548-8938-82C60C3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3F3F4-436C-8642-A8FE-C3B48A64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FBDE9-C344-6C4A-B7FF-A74B2825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6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7209-75B7-9D48-A2C0-786862ED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10CD5-F381-EC45-B05F-C436F8A4A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A2D7-5B58-4A40-B48E-44D16B93B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832FC-28E8-F840-846E-398FEF4E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8784-70BC-9F4A-BBF8-38641CDD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93189-E60E-864C-8447-5C5F16C4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9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CCDC5-4891-514C-A77B-F49C169C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FDF65-B071-6C45-83B3-B09D701E1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13F40-6EDC-8848-B870-5DC160903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8FA84-0269-8744-88B9-185E48A4A3A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B00AD-4066-8649-ADE7-00C554CB1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7C11B-2958-9B46-B689-1D364B626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3628F-08F6-F24E-B630-B59DDB48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tiff"/><Relationship Id="rId18" Type="http://schemas.openxmlformats.org/officeDocument/2006/relationships/image" Target="../media/image39.tiff"/><Relationship Id="rId26" Type="http://schemas.openxmlformats.org/officeDocument/2006/relationships/image" Target="../media/image47.tiff"/><Relationship Id="rId39" Type="http://schemas.openxmlformats.org/officeDocument/2006/relationships/image" Target="../media/image60.tiff"/><Relationship Id="rId21" Type="http://schemas.openxmlformats.org/officeDocument/2006/relationships/image" Target="../media/image42.tiff"/><Relationship Id="rId34" Type="http://schemas.openxmlformats.org/officeDocument/2006/relationships/image" Target="../media/image55.tiff"/><Relationship Id="rId7" Type="http://schemas.openxmlformats.org/officeDocument/2006/relationships/image" Target="../media/image18.tiff"/><Relationship Id="rId2" Type="http://schemas.openxmlformats.org/officeDocument/2006/relationships/image" Target="../media/image27.tiff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29" Type="http://schemas.openxmlformats.org/officeDocument/2006/relationships/image" Target="../media/image50.tiff"/><Relationship Id="rId41" Type="http://schemas.openxmlformats.org/officeDocument/2006/relationships/image" Target="../media/image6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11" Type="http://schemas.openxmlformats.org/officeDocument/2006/relationships/image" Target="../media/image32.tiff"/><Relationship Id="rId24" Type="http://schemas.openxmlformats.org/officeDocument/2006/relationships/image" Target="../media/image45.tiff"/><Relationship Id="rId32" Type="http://schemas.openxmlformats.org/officeDocument/2006/relationships/image" Target="../media/image53.tiff"/><Relationship Id="rId37" Type="http://schemas.openxmlformats.org/officeDocument/2006/relationships/image" Target="../media/image58.tiff"/><Relationship Id="rId40" Type="http://schemas.openxmlformats.org/officeDocument/2006/relationships/image" Target="../media/image61.tiff"/><Relationship Id="rId5" Type="http://schemas.openxmlformats.org/officeDocument/2006/relationships/image" Target="../media/image30.tiff"/><Relationship Id="rId15" Type="http://schemas.openxmlformats.org/officeDocument/2006/relationships/image" Target="../media/image36.tiff"/><Relationship Id="rId23" Type="http://schemas.openxmlformats.org/officeDocument/2006/relationships/image" Target="../media/image44.tiff"/><Relationship Id="rId28" Type="http://schemas.openxmlformats.org/officeDocument/2006/relationships/image" Target="../media/image49.tiff"/><Relationship Id="rId36" Type="http://schemas.openxmlformats.org/officeDocument/2006/relationships/image" Target="../media/image57.tiff"/><Relationship Id="rId10" Type="http://schemas.openxmlformats.org/officeDocument/2006/relationships/image" Target="../media/image31.tiff"/><Relationship Id="rId19" Type="http://schemas.openxmlformats.org/officeDocument/2006/relationships/image" Target="../media/image40.tiff"/><Relationship Id="rId31" Type="http://schemas.openxmlformats.org/officeDocument/2006/relationships/image" Target="../media/image52.tiff"/><Relationship Id="rId4" Type="http://schemas.openxmlformats.org/officeDocument/2006/relationships/image" Target="../media/image29.tiff"/><Relationship Id="rId9" Type="http://schemas.openxmlformats.org/officeDocument/2006/relationships/image" Target="../media/image20.tiff"/><Relationship Id="rId14" Type="http://schemas.openxmlformats.org/officeDocument/2006/relationships/image" Target="../media/image35.tiff"/><Relationship Id="rId22" Type="http://schemas.openxmlformats.org/officeDocument/2006/relationships/image" Target="../media/image43.tiff"/><Relationship Id="rId27" Type="http://schemas.openxmlformats.org/officeDocument/2006/relationships/image" Target="../media/image48.tiff"/><Relationship Id="rId30" Type="http://schemas.openxmlformats.org/officeDocument/2006/relationships/image" Target="../media/image51.tiff"/><Relationship Id="rId35" Type="http://schemas.openxmlformats.org/officeDocument/2006/relationships/image" Target="../media/image56.tiff"/><Relationship Id="rId8" Type="http://schemas.openxmlformats.org/officeDocument/2006/relationships/image" Target="../media/image19.tiff"/><Relationship Id="rId3" Type="http://schemas.openxmlformats.org/officeDocument/2006/relationships/image" Target="../media/image28.tiff"/><Relationship Id="rId12" Type="http://schemas.openxmlformats.org/officeDocument/2006/relationships/image" Target="../media/image33.tiff"/><Relationship Id="rId17" Type="http://schemas.openxmlformats.org/officeDocument/2006/relationships/image" Target="../media/image38.tiff"/><Relationship Id="rId25" Type="http://schemas.openxmlformats.org/officeDocument/2006/relationships/image" Target="../media/image46.tiff"/><Relationship Id="rId33" Type="http://schemas.openxmlformats.org/officeDocument/2006/relationships/image" Target="../media/image54.tiff"/><Relationship Id="rId38" Type="http://schemas.openxmlformats.org/officeDocument/2006/relationships/image" Target="../media/image5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f"/><Relationship Id="rId13" Type="http://schemas.openxmlformats.org/officeDocument/2006/relationships/image" Target="../media/image79.tiff"/><Relationship Id="rId3" Type="http://schemas.openxmlformats.org/officeDocument/2006/relationships/image" Target="../media/image69.tiff"/><Relationship Id="rId7" Type="http://schemas.openxmlformats.org/officeDocument/2006/relationships/image" Target="../media/image73.tiff"/><Relationship Id="rId12" Type="http://schemas.openxmlformats.org/officeDocument/2006/relationships/image" Target="../media/image78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tiff"/><Relationship Id="rId11" Type="http://schemas.openxmlformats.org/officeDocument/2006/relationships/image" Target="../media/image77.tiff"/><Relationship Id="rId5" Type="http://schemas.openxmlformats.org/officeDocument/2006/relationships/image" Target="../media/image71.tiff"/><Relationship Id="rId15" Type="http://schemas.openxmlformats.org/officeDocument/2006/relationships/image" Target="../media/image79.png"/><Relationship Id="rId10" Type="http://schemas.openxmlformats.org/officeDocument/2006/relationships/image" Target="../media/image76.tiff"/><Relationship Id="rId4" Type="http://schemas.openxmlformats.org/officeDocument/2006/relationships/image" Target="../media/image70.tiff"/><Relationship Id="rId9" Type="http://schemas.openxmlformats.org/officeDocument/2006/relationships/image" Target="../media/image75.tiff"/><Relationship Id="rId14" Type="http://schemas.openxmlformats.org/officeDocument/2006/relationships/image" Target="../media/image80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tiff"/><Relationship Id="rId4" Type="http://schemas.openxmlformats.org/officeDocument/2006/relationships/image" Target="../media/image9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12" Type="http://schemas.openxmlformats.org/officeDocument/2006/relationships/image" Target="../media/image1250.png"/><Relationship Id="rId17" Type="http://schemas.openxmlformats.org/officeDocument/2006/relationships/image" Target="../media/image130.png"/><Relationship Id="rId2" Type="http://schemas.openxmlformats.org/officeDocument/2006/relationships/image" Target="../media/image1150.png"/><Relationship Id="rId16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0.png"/><Relationship Id="rId11" Type="http://schemas.openxmlformats.org/officeDocument/2006/relationships/image" Target="../media/image1240.png"/><Relationship Id="rId5" Type="http://schemas.openxmlformats.org/officeDocument/2006/relationships/image" Target="../media/image1180.png"/><Relationship Id="rId15" Type="http://schemas.openxmlformats.org/officeDocument/2006/relationships/image" Target="../media/image128.png"/><Relationship Id="rId10" Type="http://schemas.openxmlformats.org/officeDocument/2006/relationships/image" Target="../media/image1230.png"/><Relationship Id="rId19" Type="http://schemas.openxmlformats.org/officeDocument/2006/relationships/image" Target="../media/image132.png"/><Relationship Id="rId4" Type="http://schemas.openxmlformats.org/officeDocument/2006/relationships/image" Target="../media/image1170.png"/><Relationship Id="rId9" Type="http://schemas.openxmlformats.org/officeDocument/2006/relationships/image" Target="../media/image1220.png"/><Relationship Id="rId14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13" Type="http://schemas.openxmlformats.org/officeDocument/2006/relationships/image" Target="../media/image160.png"/><Relationship Id="rId3" Type="http://schemas.openxmlformats.org/officeDocument/2006/relationships/image" Target="../media/image153.png"/><Relationship Id="rId7" Type="http://schemas.openxmlformats.org/officeDocument/2006/relationships/image" Target="../media/image1540.png"/><Relationship Id="rId12" Type="http://schemas.openxmlformats.org/officeDocument/2006/relationships/image" Target="../media/image159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0.png"/><Relationship Id="rId11" Type="http://schemas.openxmlformats.org/officeDocument/2006/relationships/image" Target="../media/image158.png"/><Relationship Id="rId5" Type="http://schemas.openxmlformats.org/officeDocument/2006/relationships/image" Target="../media/image155.png"/><Relationship Id="rId10" Type="http://schemas.openxmlformats.org/officeDocument/2006/relationships/image" Target="../media/image157.png"/><Relationship Id="rId4" Type="http://schemas.openxmlformats.org/officeDocument/2006/relationships/image" Target="../media/image154.png"/><Relationship Id="rId9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3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163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73.tiff"/><Relationship Id="rId4" Type="http://schemas.openxmlformats.org/officeDocument/2006/relationships/image" Target="../media/image70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f"/><Relationship Id="rId3" Type="http://schemas.openxmlformats.org/officeDocument/2006/relationships/image" Target="../media/image68.tiff"/><Relationship Id="rId7" Type="http://schemas.openxmlformats.org/officeDocument/2006/relationships/image" Target="../media/image73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tiff"/><Relationship Id="rId5" Type="http://schemas.openxmlformats.org/officeDocument/2006/relationships/image" Target="../media/image72.tiff"/><Relationship Id="rId4" Type="http://schemas.openxmlformats.org/officeDocument/2006/relationships/image" Target="../media/image70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f"/><Relationship Id="rId3" Type="http://schemas.openxmlformats.org/officeDocument/2006/relationships/image" Target="../media/image76.tiff"/><Relationship Id="rId7" Type="http://schemas.openxmlformats.org/officeDocument/2006/relationships/image" Target="../media/image69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10" Type="http://schemas.openxmlformats.org/officeDocument/2006/relationships/image" Target="../media/image73.tiff"/><Relationship Id="rId4" Type="http://schemas.openxmlformats.org/officeDocument/2006/relationships/image" Target="../media/image68.tiff"/><Relationship Id="rId9" Type="http://schemas.openxmlformats.org/officeDocument/2006/relationships/image" Target="../media/image80.tif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emf"/><Relationship Id="rId18" Type="http://schemas.openxmlformats.org/officeDocument/2006/relationships/image" Target="../media/image112.emf"/><Relationship Id="rId26" Type="http://schemas.openxmlformats.org/officeDocument/2006/relationships/image" Target="../media/image120.emf"/><Relationship Id="rId39" Type="http://schemas.openxmlformats.org/officeDocument/2006/relationships/image" Target="../media/image179.png"/><Relationship Id="rId21" Type="http://schemas.openxmlformats.org/officeDocument/2006/relationships/image" Target="../media/image115.emf"/><Relationship Id="rId34" Type="http://schemas.openxmlformats.org/officeDocument/2006/relationships/image" Target="../media/image174.png"/><Relationship Id="rId42" Type="http://schemas.openxmlformats.org/officeDocument/2006/relationships/image" Target="../media/image182.png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6" Type="http://schemas.openxmlformats.org/officeDocument/2006/relationships/image" Target="../media/image110.emf"/><Relationship Id="rId20" Type="http://schemas.openxmlformats.org/officeDocument/2006/relationships/image" Target="../media/image114.emf"/><Relationship Id="rId29" Type="http://schemas.openxmlformats.org/officeDocument/2006/relationships/image" Target="../media/image123.emf"/><Relationship Id="rId41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emf"/><Relationship Id="rId11" Type="http://schemas.openxmlformats.org/officeDocument/2006/relationships/image" Target="../media/image105.emf"/><Relationship Id="rId24" Type="http://schemas.openxmlformats.org/officeDocument/2006/relationships/image" Target="../media/image118.emf"/><Relationship Id="rId32" Type="http://schemas.openxmlformats.org/officeDocument/2006/relationships/image" Target="../media/image172.png"/><Relationship Id="rId37" Type="http://schemas.openxmlformats.org/officeDocument/2006/relationships/image" Target="../media/image177.png"/><Relationship Id="rId40" Type="http://schemas.openxmlformats.org/officeDocument/2006/relationships/image" Target="../media/image180.png"/><Relationship Id="rId5" Type="http://schemas.openxmlformats.org/officeDocument/2006/relationships/image" Target="../media/image99.emf"/><Relationship Id="rId15" Type="http://schemas.openxmlformats.org/officeDocument/2006/relationships/image" Target="../media/image109.emf"/><Relationship Id="rId23" Type="http://schemas.openxmlformats.org/officeDocument/2006/relationships/image" Target="../media/image117.emf"/><Relationship Id="rId28" Type="http://schemas.openxmlformats.org/officeDocument/2006/relationships/image" Target="../media/image122.emf"/><Relationship Id="rId36" Type="http://schemas.openxmlformats.org/officeDocument/2006/relationships/image" Target="../media/image176.png"/><Relationship Id="rId10" Type="http://schemas.openxmlformats.org/officeDocument/2006/relationships/image" Target="../media/image104.emf"/><Relationship Id="rId19" Type="http://schemas.openxmlformats.org/officeDocument/2006/relationships/image" Target="../media/image113.emf"/><Relationship Id="rId31" Type="http://schemas.openxmlformats.org/officeDocument/2006/relationships/image" Target="../media/image171.png"/><Relationship Id="rId4" Type="http://schemas.openxmlformats.org/officeDocument/2006/relationships/image" Target="../media/image98.emf"/><Relationship Id="rId9" Type="http://schemas.openxmlformats.org/officeDocument/2006/relationships/image" Target="../media/image103.emf"/><Relationship Id="rId14" Type="http://schemas.openxmlformats.org/officeDocument/2006/relationships/image" Target="../media/image108.emf"/><Relationship Id="rId22" Type="http://schemas.openxmlformats.org/officeDocument/2006/relationships/image" Target="../media/image116.emf"/><Relationship Id="rId27" Type="http://schemas.openxmlformats.org/officeDocument/2006/relationships/image" Target="../media/image121.emf"/><Relationship Id="rId30" Type="http://schemas.openxmlformats.org/officeDocument/2006/relationships/image" Target="../media/image170.png"/><Relationship Id="rId35" Type="http://schemas.openxmlformats.org/officeDocument/2006/relationships/image" Target="../media/image175.png"/><Relationship Id="rId8" Type="http://schemas.openxmlformats.org/officeDocument/2006/relationships/image" Target="../media/image102.emf"/><Relationship Id="rId3" Type="http://schemas.openxmlformats.org/officeDocument/2006/relationships/image" Target="../media/image97.emf"/><Relationship Id="rId12" Type="http://schemas.openxmlformats.org/officeDocument/2006/relationships/image" Target="../media/image106.emf"/><Relationship Id="rId17" Type="http://schemas.openxmlformats.org/officeDocument/2006/relationships/image" Target="../media/image111.emf"/><Relationship Id="rId25" Type="http://schemas.openxmlformats.org/officeDocument/2006/relationships/image" Target="../media/image119.emf"/><Relationship Id="rId33" Type="http://schemas.openxmlformats.org/officeDocument/2006/relationships/image" Target="../media/image173.png"/><Relationship Id="rId38" Type="http://schemas.openxmlformats.org/officeDocument/2006/relationships/image" Target="../media/image1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24.emf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25.emf"/><Relationship Id="rId9" Type="http://schemas.openxmlformats.org/officeDocument/2006/relationships/image" Target="../media/image1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0.png"/><Relationship Id="rId13" Type="http://schemas.openxmlformats.org/officeDocument/2006/relationships/image" Target="../media/image134.jpeg"/><Relationship Id="rId18" Type="http://schemas.openxmlformats.org/officeDocument/2006/relationships/image" Target="../media/image2010.png"/><Relationship Id="rId3" Type="http://schemas.openxmlformats.org/officeDocument/2006/relationships/image" Target="../media/image195.png"/><Relationship Id="rId21" Type="http://schemas.openxmlformats.org/officeDocument/2006/relationships/image" Target="../media/image204.png"/><Relationship Id="rId7" Type="http://schemas.openxmlformats.org/officeDocument/2006/relationships/image" Target="../media/image1940.png"/><Relationship Id="rId12" Type="http://schemas.openxmlformats.org/officeDocument/2006/relationships/image" Target="../media/image133.png"/><Relationship Id="rId17" Type="http://schemas.openxmlformats.org/officeDocument/2006/relationships/image" Target="../media/image201.png"/><Relationship Id="rId2" Type="http://schemas.openxmlformats.org/officeDocument/2006/relationships/image" Target="../media/image194.png"/><Relationship Id="rId16" Type="http://schemas.openxmlformats.org/officeDocument/2006/relationships/image" Target="../media/image200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29.png"/><Relationship Id="rId24" Type="http://schemas.openxmlformats.org/officeDocument/2006/relationships/image" Target="../media/image137.jpeg"/><Relationship Id="rId5" Type="http://schemas.openxmlformats.org/officeDocument/2006/relationships/image" Target="../media/image197.png"/><Relationship Id="rId15" Type="http://schemas.openxmlformats.org/officeDocument/2006/relationships/image" Target="../media/image32.png"/><Relationship Id="rId23" Type="http://schemas.openxmlformats.org/officeDocument/2006/relationships/image" Target="../media/image136.jpeg"/><Relationship Id="rId10" Type="http://schemas.openxmlformats.org/officeDocument/2006/relationships/image" Target="../media/image126.jpeg"/><Relationship Id="rId19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198.png"/><Relationship Id="rId14" Type="http://schemas.openxmlformats.org/officeDocument/2006/relationships/image" Target="../media/image199.png"/><Relationship Id="rId22" Type="http://schemas.openxmlformats.org/officeDocument/2006/relationships/image" Target="../media/image135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138.tiff"/><Relationship Id="rId9" Type="http://schemas.openxmlformats.org/officeDocument/2006/relationships/image" Target="../media/image2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143.jpg"/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jpg"/><Relationship Id="rId5" Type="http://schemas.openxmlformats.org/officeDocument/2006/relationships/image" Target="../media/image141.jpg"/><Relationship Id="rId4" Type="http://schemas.openxmlformats.org/officeDocument/2006/relationships/image" Target="../media/image14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0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11.emf"/><Relationship Id="rId2" Type="http://schemas.openxmlformats.org/officeDocument/2006/relationships/image" Target="../media/image10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24" Type="http://schemas.openxmlformats.org/officeDocument/2006/relationships/image" Target="../media/image23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0.png"/><Relationship Id="rId19" Type="http://schemas.openxmlformats.org/officeDocument/2006/relationships/image" Target="../media/image18.png"/><Relationship Id="rId4" Type="http://schemas.openxmlformats.org/officeDocument/2006/relationships/image" Target="../media/image310.png"/><Relationship Id="rId9" Type="http://schemas.openxmlformats.org/officeDocument/2006/relationships/image" Target="../media/image80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ADDAE6-4B31-3A43-A680-0D4B5BBB3A16}"/>
              </a:ext>
            </a:extLst>
          </p:cNvPr>
          <p:cNvSpPr/>
          <p:nvPr/>
        </p:nvSpPr>
        <p:spPr>
          <a:xfrm>
            <a:off x="6099105" y="1340786"/>
            <a:ext cx="1396498" cy="1806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Prediction model </a:t>
            </a:r>
            <a:r>
              <a:rPr lang="en-US" i="1" dirty="0">
                <a:latin typeface="LM Roman 10" pitchFamily="2" charset="77"/>
                <a:ea typeface="Latin Modern Math" panose="02000503000000000000" pitchFamily="2" charset="77"/>
              </a:rPr>
              <a:t>f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2F2619D-C48A-CA44-8C78-16DB1FCE8F3F}"/>
              </a:ext>
            </a:extLst>
          </p:cNvPr>
          <p:cNvCxnSpPr>
            <a:cxnSpLocks/>
            <a:stCxn id="74" idx="3"/>
            <a:endCxn id="13" idx="1"/>
          </p:cNvCxnSpPr>
          <p:nvPr/>
        </p:nvCxnSpPr>
        <p:spPr>
          <a:xfrm flipV="1">
            <a:off x="5739552" y="2243836"/>
            <a:ext cx="359553" cy="13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582B702B-A763-8645-82DF-591E95E07A8A}"/>
              </a:ext>
            </a:extLst>
          </p:cNvPr>
          <p:cNvCxnSpPr>
            <a:cxnSpLocks/>
            <a:stCxn id="13" idx="3"/>
            <a:endCxn id="70" idx="1"/>
          </p:cNvCxnSpPr>
          <p:nvPr/>
        </p:nvCxnSpPr>
        <p:spPr>
          <a:xfrm>
            <a:off x="7495603" y="2243836"/>
            <a:ext cx="429982" cy="13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5D11E7C-1D98-2749-A86B-92453F91334E}"/>
              </a:ext>
            </a:extLst>
          </p:cNvPr>
          <p:cNvSpPr txBox="1"/>
          <p:nvPr/>
        </p:nvSpPr>
        <p:spPr>
          <a:xfrm>
            <a:off x="7573145" y="1627953"/>
            <a:ext cx="12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Prediction</a:t>
            </a:r>
            <a:endParaRPr lang="en-US" b="1" dirty="0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94940C6A-8E2A-FA45-BA6A-AD31B2C158A1}"/>
                  </a:ext>
                </a:extLst>
              </p:cNvPr>
              <p:cNvSpPr/>
              <p:nvPr/>
            </p:nvSpPr>
            <p:spPr>
              <a:xfrm>
                <a:off x="7925585" y="1997850"/>
                <a:ext cx="487344" cy="49474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108000" tIns="36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900" i="1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94940C6A-8E2A-FA45-BA6A-AD31B2C15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585" y="1997850"/>
                <a:ext cx="487344" cy="49474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6433ACFD-1BF1-0842-8EB0-68D3F4843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367" y="1414126"/>
            <a:ext cx="2497185" cy="1662189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60E1981-A04D-7447-8FD6-086E25A58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68" y="4482896"/>
            <a:ext cx="2650141" cy="17640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C214D65-2F94-8247-86C5-248F219C8184}"/>
              </a:ext>
            </a:extLst>
          </p:cNvPr>
          <p:cNvSpPr txBox="1"/>
          <p:nvPr/>
        </p:nvSpPr>
        <p:spPr>
          <a:xfrm>
            <a:off x="8948054" y="4900412"/>
            <a:ext cx="19290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latin typeface="Palatino" pitchFamily="2" charset="77"/>
                <a:ea typeface="Palatino" pitchFamily="2" charset="77"/>
              </a:rPr>
              <a:t>a girl in a </a:t>
            </a:r>
            <a:r>
              <a:rPr lang="fr-FR" sz="1600" i="1" dirty="0" err="1">
                <a:latin typeface="Palatino" pitchFamily="2" charset="77"/>
                <a:ea typeface="Palatino" pitchFamily="2" charset="77"/>
              </a:rPr>
              <a:t>pink</a:t>
            </a:r>
            <a:r>
              <a:rPr lang="fr-FR" sz="1600" i="1" dirty="0">
                <a:latin typeface="Palatino" pitchFamily="2" charset="77"/>
                <a:ea typeface="Palatino" pitchFamily="2" charset="77"/>
              </a:rPr>
              <a:t> jacket on a bicycle passes a man in a </a:t>
            </a:r>
            <a:r>
              <a:rPr lang="fr-FR" sz="1600" i="1" dirty="0" err="1">
                <a:latin typeface="Palatino" pitchFamily="2" charset="77"/>
                <a:ea typeface="Palatino" pitchFamily="2" charset="77"/>
              </a:rPr>
              <a:t>blue</a:t>
            </a:r>
            <a:r>
              <a:rPr lang="fr-FR" sz="1600" i="1" dirty="0">
                <a:latin typeface="Palatino" pitchFamily="2" charset="77"/>
                <a:ea typeface="Palatino" pitchFamily="2" charset="77"/>
              </a:rPr>
              <a:t> cap on a bicycle.</a:t>
            </a:r>
            <a:endParaRPr lang="en-US" sz="1600" i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AE5329-2A53-F949-A24A-10922E857A31}"/>
              </a:ext>
            </a:extLst>
          </p:cNvPr>
          <p:cNvSpPr txBox="1"/>
          <p:nvPr/>
        </p:nvSpPr>
        <p:spPr>
          <a:xfrm>
            <a:off x="1186498" y="4672833"/>
            <a:ext cx="1366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✓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Street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Office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Bedroom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</a:t>
            </a:r>
            <a:r>
              <a:rPr lang="en-US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7A25EF2-580D-CE46-8C41-469E14CC3D1C}"/>
              </a:ext>
            </a:extLst>
          </p:cNvPr>
          <p:cNvSpPr txBox="1"/>
          <p:nvPr/>
        </p:nvSpPr>
        <p:spPr>
          <a:xfrm>
            <a:off x="1089517" y="409132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77"/>
                <a:ea typeface="Palatino" pitchFamily="2" charset="77"/>
              </a:rPr>
              <a:t>Classification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2A5CD0D-BFED-A24A-AE85-E1430AEBD4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3297552" y="4482896"/>
            <a:ext cx="2650140" cy="1764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C3A2D0B2-5115-D940-A7C2-E78FE9A6DB58}"/>
              </a:ext>
            </a:extLst>
          </p:cNvPr>
          <p:cNvSpPr txBox="1"/>
          <p:nvPr/>
        </p:nvSpPr>
        <p:spPr>
          <a:xfrm>
            <a:off x="3705077" y="409132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77"/>
                <a:ea typeface="Palatino" pitchFamily="2" charset="77"/>
              </a:rPr>
              <a:t>Object detection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EE55244-BC04-734E-993F-3426914D1AB8}"/>
              </a:ext>
            </a:extLst>
          </p:cNvPr>
          <p:cNvSpPr txBox="1"/>
          <p:nvPr/>
        </p:nvSpPr>
        <p:spPr>
          <a:xfrm>
            <a:off x="9243974" y="409132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77"/>
                <a:ea typeface="Palatino" pitchFamily="2" charset="77"/>
              </a:rPr>
              <a:t>Captioning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4FCC9B4-B684-3F42-86B2-52532FE10CB1}"/>
              </a:ext>
            </a:extLst>
          </p:cNvPr>
          <p:cNvSpPr txBox="1"/>
          <p:nvPr/>
        </p:nvSpPr>
        <p:spPr>
          <a:xfrm>
            <a:off x="6599560" y="409132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77"/>
                <a:ea typeface="Palatino" pitchFamily="2" charset="77"/>
              </a:rPr>
              <a:t>Segmentation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F0DDEFA-2835-E54B-93D1-BCD8E02684F1}"/>
              </a:ext>
            </a:extLst>
          </p:cNvPr>
          <p:cNvSpPr txBox="1"/>
          <p:nvPr/>
        </p:nvSpPr>
        <p:spPr>
          <a:xfrm>
            <a:off x="10844140" y="40252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1DE6A15-C5D1-A64B-A1BD-953766706426}"/>
              </a:ext>
            </a:extLst>
          </p:cNvPr>
          <p:cNvSpPr txBox="1"/>
          <p:nvPr/>
        </p:nvSpPr>
        <p:spPr>
          <a:xfrm>
            <a:off x="1568475" y="3536512"/>
            <a:ext cx="836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Palatino" pitchFamily="2" charset="77"/>
                <a:ea typeface="Palatino" pitchFamily="2" charset="77"/>
              </a:rPr>
              <a:t>Examples of different tasks (i.e. types of prediction) in Computer Vision: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F9F5E65-5F78-CD46-9E06-618098386E59}"/>
              </a:ext>
            </a:extLst>
          </p:cNvPr>
          <p:cNvSpPr/>
          <p:nvPr/>
        </p:nvSpPr>
        <p:spPr>
          <a:xfrm>
            <a:off x="3590925" y="4940587"/>
            <a:ext cx="500063" cy="84296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7E23C07-2116-254D-B986-BF2DE0B866E8}"/>
              </a:ext>
            </a:extLst>
          </p:cNvPr>
          <p:cNvSpPr/>
          <p:nvPr/>
        </p:nvSpPr>
        <p:spPr>
          <a:xfrm>
            <a:off x="3436100" y="5312061"/>
            <a:ext cx="1004995" cy="60051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7619C3B-870C-7447-827B-75B613531ECB}"/>
              </a:ext>
            </a:extLst>
          </p:cNvPr>
          <p:cNvSpPr txBox="1"/>
          <p:nvPr/>
        </p:nvSpPr>
        <p:spPr>
          <a:xfrm>
            <a:off x="3514871" y="4673525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person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CDC257C-E613-E041-874A-64E699995678}"/>
              </a:ext>
            </a:extLst>
          </p:cNvPr>
          <p:cNvSpPr/>
          <p:nvPr/>
        </p:nvSpPr>
        <p:spPr>
          <a:xfrm>
            <a:off x="4541171" y="5100257"/>
            <a:ext cx="191625" cy="50362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AD67BC-4203-4E48-894C-A4EF808711F2}"/>
              </a:ext>
            </a:extLst>
          </p:cNvPr>
          <p:cNvSpPr txBox="1"/>
          <p:nvPr/>
        </p:nvSpPr>
        <p:spPr>
          <a:xfrm>
            <a:off x="4455178" y="4825124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person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57B2EA0-D802-E045-9215-92478A59A76B}"/>
              </a:ext>
            </a:extLst>
          </p:cNvPr>
          <p:cNvSpPr/>
          <p:nvPr/>
        </p:nvSpPr>
        <p:spPr>
          <a:xfrm>
            <a:off x="4756612" y="5312061"/>
            <a:ext cx="1171380" cy="6848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8612DF8-DE24-C144-83C6-165A2A69E262}"/>
              </a:ext>
            </a:extLst>
          </p:cNvPr>
          <p:cNvSpPr/>
          <p:nvPr/>
        </p:nvSpPr>
        <p:spPr>
          <a:xfrm>
            <a:off x="4557143" y="5361867"/>
            <a:ext cx="141692" cy="33119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A1BAE-45C5-7649-B8CD-89E7D6B1C6CA}"/>
              </a:ext>
            </a:extLst>
          </p:cNvPr>
          <p:cNvSpPr/>
          <p:nvPr/>
        </p:nvSpPr>
        <p:spPr>
          <a:xfrm>
            <a:off x="4131051" y="5210070"/>
            <a:ext cx="253309" cy="21787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69A42DB-4EEA-694A-8F68-E60148B660B0}"/>
              </a:ext>
            </a:extLst>
          </p:cNvPr>
          <p:cNvSpPr txBox="1"/>
          <p:nvPr/>
        </p:nvSpPr>
        <p:spPr>
          <a:xfrm>
            <a:off x="4049940" y="4982043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car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2837909-92A5-FE43-BB51-95B422430BBC}"/>
              </a:ext>
            </a:extLst>
          </p:cNvPr>
          <p:cNvSpPr txBox="1"/>
          <p:nvPr/>
        </p:nvSpPr>
        <p:spPr>
          <a:xfrm>
            <a:off x="3345553" y="5872818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bike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2F9A7AD-7B62-194F-B342-1C682AFE65FE}"/>
              </a:ext>
            </a:extLst>
          </p:cNvPr>
          <p:cNvSpPr txBox="1"/>
          <p:nvPr/>
        </p:nvSpPr>
        <p:spPr>
          <a:xfrm>
            <a:off x="4464911" y="565130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bike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81E22F8-C9F3-E549-A867-B0FFB11A8505}"/>
              </a:ext>
            </a:extLst>
          </p:cNvPr>
          <p:cNvSpPr txBox="1"/>
          <p:nvPr/>
        </p:nvSpPr>
        <p:spPr>
          <a:xfrm>
            <a:off x="4677188" y="5962829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bike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D6D0034-02DD-1D47-B4B4-4C0E53CC5B0F}"/>
              </a:ext>
            </a:extLst>
          </p:cNvPr>
          <p:cNvSpPr/>
          <p:nvPr/>
        </p:nvSpPr>
        <p:spPr>
          <a:xfrm>
            <a:off x="5049807" y="4477747"/>
            <a:ext cx="197967" cy="35676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4D420D-DFF2-2042-9ED8-B301C87784B9}"/>
              </a:ext>
            </a:extLst>
          </p:cNvPr>
          <p:cNvSpPr txBox="1"/>
          <p:nvPr/>
        </p:nvSpPr>
        <p:spPr>
          <a:xfrm>
            <a:off x="4067538" y="4435813"/>
            <a:ext cx="110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9F7800"/>
                </a:solidFill>
                <a:latin typeface="Palatino" pitchFamily="2" charset="77"/>
                <a:ea typeface="Palatino" pitchFamily="2" charset="77"/>
              </a:rPr>
              <a:t>traffic light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EAD2447-BEE6-8B41-9E66-690FA53BA4AC}"/>
              </a:ext>
            </a:extLst>
          </p:cNvPr>
          <p:cNvSpPr/>
          <p:nvPr/>
        </p:nvSpPr>
        <p:spPr>
          <a:xfrm>
            <a:off x="5082903" y="4760918"/>
            <a:ext cx="544495" cy="111224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D881935-3FEA-5342-8125-90B451847DDD}"/>
              </a:ext>
            </a:extLst>
          </p:cNvPr>
          <p:cNvSpPr txBox="1"/>
          <p:nvPr/>
        </p:nvSpPr>
        <p:spPr>
          <a:xfrm>
            <a:off x="5013071" y="4503795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person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053B1A-C1BC-254A-8111-6DC5BEC9A376}"/>
              </a:ext>
            </a:extLst>
          </p:cNvPr>
          <p:cNvGrpSpPr/>
          <p:nvPr/>
        </p:nvGrpSpPr>
        <p:grpSpPr>
          <a:xfrm>
            <a:off x="6374496" y="2013678"/>
            <a:ext cx="845716" cy="972088"/>
            <a:chOff x="7750941" y="1881709"/>
            <a:chExt cx="845716" cy="97208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E2A674E-BFE4-DA41-819D-57CB607055D8}"/>
                </a:ext>
              </a:extLst>
            </p:cNvPr>
            <p:cNvSpPr/>
            <p:nvPr/>
          </p:nvSpPr>
          <p:spPr>
            <a:xfrm>
              <a:off x="8062009" y="2319149"/>
              <a:ext cx="534648" cy="534648"/>
            </a:xfrm>
            <a:custGeom>
              <a:avLst/>
              <a:gdLst>
                <a:gd name="connsiteX0" fmla="*/ 379495 w 534648"/>
                <a:gd name="connsiteY0" fmla="*/ 85243 h 534648"/>
                <a:gd name="connsiteX1" fmla="*/ 421083 w 534648"/>
                <a:gd name="connsiteY1" fmla="*/ 50346 h 534648"/>
                <a:gd name="connsiteX2" fmla="*/ 454306 w 534648"/>
                <a:gd name="connsiteY2" fmla="*/ 78224 h 534648"/>
                <a:gd name="connsiteX3" fmla="*/ 427160 w 534648"/>
                <a:gd name="connsiteY3" fmla="*/ 125239 h 534648"/>
                <a:gd name="connsiteX4" fmla="*/ 470291 w 534648"/>
                <a:gd name="connsiteY4" fmla="*/ 199945 h 534648"/>
                <a:gd name="connsiteX5" fmla="*/ 524581 w 534648"/>
                <a:gd name="connsiteY5" fmla="*/ 199943 h 534648"/>
                <a:gd name="connsiteX6" fmla="*/ 532112 w 534648"/>
                <a:gd name="connsiteY6" fmla="*/ 242654 h 534648"/>
                <a:gd name="connsiteX7" fmla="*/ 481096 w 534648"/>
                <a:gd name="connsiteY7" fmla="*/ 261221 h 534648"/>
                <a:gd name="connsiteX8" fmla="*/ 466117 w 534648"/>
                <a:gd name="connsiteY8" fmla="*/ 346173 h 534648"/>
                <a:gd name="connsiteX9" fmla="*/ 507706 w 534648"/>
                <a:gd name="connsiteY9" fmla="*/ 381069 h 534648"/>
                <a:gd name="connsiteX10" fmla="*/ 486021 w 534648"/>
                <a:gd name="connsiteY10" fmla="*/ 418628 h 534648"/>
                <a:gd name="connsiteX11" fmla="*/ 435006 w 534648"/>
                <a:gd name="connsiteY11" fmla="*/ 400059 h 534648"/>
                <a:gd name="connsiteX12" fmla="*/ 368925 w 534648"/>
                <a:gd name="connsiteY12" fmla="*/ 455508 h 534648"/>
                <a:gd name="connsiteX13" fmla="*/ 378353 w 534648"/>
                <a:gd name="connsiteY13" fmla="*/ 508972 h 534648"/>
                <a:gd name="connsiteX14" fmla="*/ 337599 w 534648"/>
                <a:gd name="connsiteY14" fmla="*/ 523805 h 534648"/>
                <a:gd name="connsiteX15" fmla="*/ 310455 w 534648"/>
                <a:gd name="connsiteY15" fmla="*/ 476789 h 534648"/>
                <a:gd name="connsiteX16" fmla="*/ 224192 w 534648"/>
                <a:gd name="connsiteY16" fmla="*/ 476789 h 534648"/>
                <a:gd name="connsiteX17" fmla="*/ 197049 w 534648"/>
                <a:gd name="connsiteY17" fmla="*/ 523805 h 534648"/>
                <a:gd name="connsiteX18" fmla="*/ 156295 w 534648"/>
                <a:gd name="connsiteY18" fmla="*/ 508972 h 534648"/>
                <a:gd name="connsiteX19" fmla="*/ 165723 w 534648"/>
                <a:gd name="connsiteY19" fmla="*/ 455508 h 534648"/>
                <a:gd name="connsiteX20" fmla="*/ 99642 w 534648"/>
                <a:gd name="connsiteY20" fmla="*/ 400059 h 534648"/>
                <a:gd name="connsiteX21" fmla="*/ 48627 w 534648"/>
                <a:gd name="connsiteY21" fmla="*/ 418628 h 534648"/>
                <a:gd name="connsiteX22" fmla="*/ 26942 w 534648"/>
                <a:gd name="connsiteY22" fmla="*/ 381069 h 534648"/>
                <a:gd name="connsiteX23" fmla="*/ 68531 w 534648"/>
                <a:gd name="connsiteY23" fmla="*/ 346173 h 534648"/>
                <a:gd name="connsiteX24" fmla="*/ 53552 w 534648"/>
                <a:gd name="connsiteY24" fmla="*/ 261221 h 534648"/>
                <a:gd name="connsiteX25" fmla="*/ 2536 w 534648"/>
                <a:gd name="connsiteY25" fmla="*/ 242654 h 534648"/>
                <a:gd name="connsiteX26" fmla="*/ 10067 w 534648"/>
                <a:gd name="connsiteY26" fmla="*/ 199943 h 534648"/>
                <a:gd name="connsiteX27" fmla="*/ 64357 w 534648"/>
                <a:gd name="connsiteY27" fmla="*/ 199945 h 534648"/>
                <a:gd name="connsiteX28" fmla="*/ 107488 w 534648"/>
                <a:gd name="connsiteY28" fmla="*/ 125239 h 534648"/>
                <a:gd name="connsiteX29" fmla="*/ 80342 w 534648"/>
                <a:gd name="connsiteY29" fmla="*/ 78224 h 534648"/>
                <a:gd name="connsiteX30" fmla="*/ 113565 w 534648"/>
                <a:gd name="connsiteY30" fmla="*/ 50346 h 534648"/>
                <a:gd name="connsiteX31" fmla="*/ 155153 w 534648"/>
                <a:gd name="connsiteY31" fmla="*/ 85243 h 534648"/>
                <a:gd name="connsiteX32" fmla="*/ 236214 w 534648"/>
                <a:gd name="connsiteY32" fmla="*/ 55739 h 534648"/>
                <a:gd name="connsiteX33" fmla="*/ 245639 w 534648"/>
                <a:gd name="connsiteY33" fmla="*/ 2275 h 534648"/>
                <a:gd name="connsiteX34" fmla="*/ 289009 w 534648"/>
                <a:gd name="connsiteY34" fmla="*/ 2275 h 534648"/>
                <a:gd name="connsiteX35" fmla="*/ 298435 w 534648"/>
                <a:gd name="connsiteY35" fmla="*/ 55740 h 534648"/>
                <a:gd name="connsiteX36" fmla="*/ 379496 w 534648"/>
                <a:gd name="connsiteY36" fmla="*/ 85244 h 534648"/>
                <a:gd name="connsiteX37" fmla="*/ 379495 w 534648"/>
                <a:gd name="connsiteY37" fmla="*/ 85243 h 53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4648" h="534648">
                  <a:moveTo>
                    <a:pt x="379495" y="85243"/>
                  </a:moveTo>
                  <a:lnTo>
                    <a:pt x="421083" y="50346"/>
                  </a:lnTo>
                  <a:lnTo>
                    <a:pt x="454306" y="78224"/>
                  </a:lnTo>
                  <a:lnTo>
                    <a:pt x="427160" y="125239"/>
                  </a:lnTo>
                  <a:cubicBezTo>
                    <a:pt x="446462" y="146953"/>
                    <a:pt x="461138" y="172372"/>
                    <a:pt x="470291" y="199945"/>
                  </a:cubicBezTo>
                  <a:lnTo>
                    <a:pt x="524581" y="199943"/>
                  </a:lnTo>
                  <a:lnTo>
                    <a:pt x="532112" y="242654"/>
                  </a:lnTo>
                  <a:lnTo>
                    <a:pt x="481096" y="261221"/>
                  </a:lnTo>
                  <a:cubicBezTo>
                    <a:pt x="481925" y="290262"/>
                    <a:pt x="476828" y="319167"/>
                    <a:pt x="466117" y="346173"/>
                  </a:cubicBezTo>
                  <a:lnTo>
                    <a:pt x="507706" y="381069"/>
                  </a:lnTo>
                  <a:lnTo>
                    <a:pt x="486021" y="418628"/>
                  </a:lnTo>
                  <a:lnTo>
                    <a:pt x="435006" y="400059"/>
                  </a:lnTo>
                  <a:cubicBezTo>
                    <a:pt x="416974" y="422839"/>
                    <a:pt x="394490" y="441705"/>
                    <a:pt x="368925" y="455508"/>
                  </a:cubicBezTo>
                  <a:lnTo>
                    <a:pt x="378353" y="508972"/>
                  </a:lnTo>
                  <a:lnTo>
                    <a:pt x="337599" y="523805"/>
                  </a:lnTo>
                  <a:lnTo>
                    <a:pt x="310455" y="476789"/>
                  </a:lnTo>
                  <a:cubicBezTo>
                    <a:pt x="281999" y="482648"/>
                    <a:pt x="252648" y="482648"/>
                    <a:pt x="224192" y="476789"/>
                  </a:cubicBezTo>
                  <a:lnTo>
                    <a:pt x="197049" y="523805"/>
                  </a:lnTo>
                  <a:lnTo>
                    <a:pt x="156295" y="508972"/>
                  </a:lnTo>
                  <a:lnTo>
                    <a:pt x="165723" y="455508"/>
                  </a:lnTo>
                  <a:cubicBezTo>
                    <a:pt x="140158" y="441706"/>
                    <a:pt x="117674" y="422839"/>
                    <a:pt x="99642" y="400059"/>
                  </a:cubicBezTo>
                  <a:lnTo>
                    <a:pt x="48627" y="418628"/>
                  </a:lnTo>
                  <a:lnTo>
                    <a:pt x="26942" y="381069"/>
                  </a:lnTo>
                  <a:lnTo>
                    <a:pt x="68531" y="346173"/>
                  </a:lnTo>
                  <a:cubicBezTo>
                    <a:pt x="57819" y="319167"/>
                    <a:pt x="52723" y="290262"/>
                    <a:pt x="53552" y="261221"/>
                  </a:cubicBezTo>
                  <a:lnTo>
                    <a:pt x="2536" y="242654"/>
                  </a:lnTo>
                  <a:lnTo>
                    <a:pt x="10067" y="199943"/>
                  </a:lnTo>
                  <a:lnTo>
                    <a:pt x="64357" y="199945"/>
                  </a:lnTo>
                  <a:cubicBezTo>
                    <a:pt x="73510" y="172372"/>
                    <a:pt x="88186" y="146953"/>
                    <a:pt x="107488" y="125239"/>
                  </a:cubicBezTo>
                  <a:lnTo>
                    <a:pt x="80342" y="78224"/>
                  </a:lnTo>
                  <a:lnTo>
                    <a:pt x="113565" y="50346"/>
                  </a:lnTo>
                  <a:lnTo>
                    <a:pt x="155153" y="85243"/>
                  </a:lnTo>
                  <a:cubicBezTo>
                    <a:pt x="179889" y="70005"/>
                    <a:pt x="207470" y="59966"/>
                    <a:pt x="236214" y="55739"/>
                  </a:cubicBezTo>
                  <a:lnTo>
                    <a:pt x="245639" y="2275"/>
                  </a:lnTo>
                  <a:lnTo>
                    <a:pt x="289009" y="2275"/>
                  </a:lnTo>
                  <a:lnTo>
                    <a:pt x="298435" y="55740"/>
                  </a:lnTo>
                  <a:cubicBezTo>
                    <a:pt x="327179" y="59966"/>
                    <a:pt x="354760" y="70005"/>
                    <a:pt x="379496" y="85244"/>
                  </a:cubicBezTo>
                  <a:lnTo>
                    <a:pt x="379495" y="85243"/>
                  </a:lnTo>
                  <a:close/>
                </a:path>
              </a:pathLst>
            </a:custGeom>
            <a:solidFill>
              <a:srgbClr val="5882C8"/>
            </a:solidFill>
            <a:ln w="63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458" tIns="139209" rIns="121458" bIns="148559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 </a:t>
              </a: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FF4585B-FCD1-BC49-91E9-0D6C64E79081}"/>
                </a:ext>
              </a:extLst>
            </p:cNvPr>
            <p:cNvSpPr/>
            <p:nvPr/>
          </p:nvSpPr>
          <p:spPr>
            <a:xfrm>
              <a:off x="7750941" y="2192778"/>
              <a:ext cx="388835" cy="388835"/>
            </a:xfrm>
            <a:custGeom>
              <a:avLst/>
              <a:gdLst>
                <a:gd name="connsiteX0" fmla="*/ 290945 w 388835"/>
                <a:gd name="connsiteY0" fmla="*/ 98482 h 388835"/>
                <a:gd name="connsiteX1" fmla="*/ 348311 w 388835"/>
                <a:gd name="connsiteY1" fmla="*/ 81193 h 388835"/>
                <a:gd name="connsiteX2" fmla="*/ 369420 w 388835"/>
                <a:gd name="connsiteY2" fmla="*/ 117754 h 388835"/>
                <a:gd name="connsiteX3" fmla="*/ 325764 w 388835"/>
                <a:gd name="connsiteY3" fmla="*/ 158790 h 388835"/>
                <a:gd name="connsiteX4" fmla="*/ 325764 w 388835"/>
                <a:gd name="connsiteY4" fmla="*/ 230044 h 388835"/>
                <a:gd name="connsiteX5" fmla="*/ 369420 w 388835"/>
                <a:gd name="connsiteY5" fmla="*/ 271081 h 388835"/>
                <a:gd name="connsiteX6" fmla="*/ 348311 w 388835"/>
                <a:gd name="connsiteY6" fmla="*/ 307642 h 388835"/>
                <a:gd name="connsiteX7" fmla="*/ 290945 w 388835"/>
                <a:gd name="connsiteY7" fmla="*/ 290353 h 388835"/>
                <a:gd name="connsiteX8" fmla="*/ 229237 w 388835"/>
                <a:gd name="connsiteY8" fmla="*/ 325980 h 388835"/>
                <a:gd name="connsiteX9" fmla="*/ 215526 w 388835"/>
                <a:gd name="connsiteY9" fmla="*/ 384305 h 388835"/>
                <a:gd name="connsiteX10" fmla="*/ 173309 w 388835"/>
                <a:gd name="connsiteY10" fmla="*/ 384305 h 388835"/>
                <a:gd name="connsiteX11" fmla="*/ 159598 w 388835"/>
                <a:gd name="connsiteY11" fmla="*/ 325980 h 388835"/>
                <a:gd name="connsiteX12" fmla="*/ 97890 w 388835"/>
                <a:gd name="connsiteY12" fmla="*/ 290353 h 388835"/>
                <a:gd name="connsiteX13" fmla="*/ 40524 w 388835"/>
                <a:gd name="connsiteY13" fmla="*/ 307642 h 388835"/>
                <a:gd name="connsiteX14" fmla="*/ 19415 w 388835"/>
                <a:gd name="connsiteY14" fmla="*/ 271081 h 388835"/>
                <a:gd name="connsiteX15" fmla="*/ 63071 w 388835"/>
                <a:gd name="connsiteY15" fmla="*/ 230045 h 388835"/>
                <a:gd name="connsiteX16" fmla="*/ 63071 w 388835"/>
                <a:gd name="connsiteY16" fmla="*/ 158791 h 388835"/>
                <a:gd name="connsiteX17" fmla="*/ 19415 w 388835"/>
                <a:gd name="connsiteY17" fmla="*/ 117754 h 388835"/>
                <a:gd name="connsiteX18" fmla="*/ 40524 w 388835"/>
                <a:gd name="connsiteY18" fmla="*/ 81193 h 388835"/>
                <a:gd name="connsiteX19" fmla="*/ 97890 w 388835"/>
                <a:gd name="connsiteY19" fmla="*/ 98482 h 388835"/>
                <a:gd name="connsiteX20" fmla="*/ 159598 w 388835"/>
                <a:gd name="connsiteY20" fmla="*/ 62855 h 388835"/>
                <a:gd name="connsiteX21" fmla="*/ 173309 w 388835"/>
                <a:gd name="connsiteY21" fmla="*/ 4530 h 388835"/>
                <a:gd name="connsiteX22" fmla="*/ 215526 w 388835"/>
                <a:gd name="connsiteY22" fmla="*/ 4530 h 388835"/>
                <a:gd name="connsiteX23" fmla="*/ 229237 w 388835"/>
                <a:gd name="connsiteY23" fmla="*/ 62855 h 388835"/>
                <a:gd name="connsiteX24" fmla="*/ 290945 w 388835"/>
                <a:gd name="connsiteY24" fmla="*/ 98482 h 38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8835" h="388835">
                  <a:moveTo>
                    <a:pt x="290945" y="98482"/>
                  </a:moveTo>
                  <a:lnTo>
                    <a:pt x="348311" y="81193"/>
                  </a:lnTo>
                  <a:lnTo>
                    <a:pt x="369420" y="117754"/>
                  </a:lnTo>
                  <a:lnTo>
                    <a:pt x="325764" y="158790"/>
                  </a:lnTo>
                  <a:cubicBezTo>
                    <a:pt x="332092" y="182120"/>
                    <a:pt x="332092" y="206714"/>
                    <a:pt x="325764" y="230044"/>
                  </a:cubicBezTo>
                  <a:lnTo>
                    <a:pt x="369420" y="271081"/>
                  </a:lnTo>
                  <a:lnTo>
                    <a:pt x="348311" y="307642"/>
                  </a:lnTo>
                  <a:lnTo>
                    <a:pt x="290945" y="290353"/>
                  </a:lnTo>
                  <a:cubicBezTo>
                    <a:pt x="273905" y="307498"/>
                    <a:pt x="252605" y="319796"/>
                    <a:pt x="229237" y="325980"/>
                  </a:cubicBezTo>
                  <a:lnTo>
                    <a:pt x="215526" y="384305"/>
                  </a:lnTo>
                  <a:lnTo>
                    <a:pt x="173309" y="384305"/>
                  </a:lnTo>
                  <a:lnTo>
                    <a:pt x="159598" y="325980"/>
                  </a:lnTo>
                  <a:cubicBezTo>
                    <a:pt x="136230" y="319795"/>
                    <a:pt x="114930" y="307498"/>
                    <a:pt x="97890" y="290353"/>
                  </a:cubicBezTo>
                  <a:lnTo>
                    <a:pt x="40524" y="307642"/>
                  </a:lnTo>
                  <a:lnTo>
                    <a:pt x="19415" y="271081"/>
                  </a:lnTo>
                  <a:lnTo>
                    <a:pt x="63071" y="230045"/>
                  </a:lnTo>
                  <a:cubicBezTo>
                    <a:pt x="56743" y="206715"/>
                    <a:pt x="56743" y="182121"/>
                    <a:pt x="63071" y="158791"/>
                  </a:cubicBezTo>
                  <a:lnTo>
                    <a:pt x="19415" y="117754"/>
                  </a:lnTo>
                  <a:lnTo>
                    <a:pt x="40524" y="81193"/>
                  </a:lnTo>
                  <a:lnTo>
                    <a:pt x="97890" y="98482"/>
                  </a:lnTo>
                  <a:cubicBezTo>
                    <a:pt x="114930" y="81337"/>
                    <a:pt x="136230" y="69039"/>
                    <a:pt x="159598" y="62855"/>
                  </a:cubicBezTo>
                  <a:lnTo>
                    <a:pt x="173309" y="4530"/>
                  </a:lnTo>
                  <a:lnTo>
                    <a:pt x="215526" y="4530"/>
                  </a:lnTo>
                  <a:lnTo>
                    <a:pt x="229237" y="62855"/>
                  </a:lnTo>
                  <a:cubicBezTo>
                    <a:pt x="252605" y="69040"/>
                    <a:pt x="273905" y="81337"/>
                    <a:pt x="290945" y="98482"/>
                  </a:cubicBezTo>
                  <a:close/>
                </a:path>
              </a:pathLst>
            </a:custGeom>
            <a:solidFill>
              <a:srgbClr val="7E9DD4"/>
            </a:solidFill>
            <a:ln w="63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860" tIns="112452" rIns="111860" bIns="112452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 </a:t>
              </a: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2382B59-FD7B-774F-97A1-7849C105ADB4}"/>
                </a:ext>
              </a:extLst>
            </p:cNvPr>
            <p:cNvSpPr/>
            <p:nvPr/>
          </p:nvSpPr>
          <p:spPr>
            <a:xfrm>
              <a:off x="7925916" y="1881709"/>
              <a:ext cx="466603" cy="466603"/>
            </a:xfrm>
            <a:custGeom>
              <a:avLst/>
              <a:gdLst>
                <a:gd name="connsiteX0" fmla="*/ 285066 w 380979"/>
                <a:gd name="connsiteY0" fmla="*/ 96492 h 380979"/>
                <a:gd name="connsiteX1" fmla="*/ 341274 w 380979"/>
                <a:gd name="connsiteY1" fmla="*/ 79552 h 380979"/>
                <a:gd name="connsiteX2" fmla="*/ 361956 w 380979"/>
                <a:gd name="connsiteY2" fmla="*/ 115375 h 380979"/>
                <a:gd name="connsiteX3" fmla="*/ 319182 w 380979"/>
                <a:gd name="connsiteY3" fmla="*/ 155582 h 380979"/>
                <a:gd name="connsiteX4" fmla="*/ 319182 w 380979"/>
                <a:gd name="connsiteY4" fmla="*/ 225397 h 380979"/>
                <a:gd name="connsiteX5" fmla="*/ 361956 w 380979"/>
                <a:gd name="connsiteY5" fmla="*/ 265604 h 380979"/>
                <a:gd name="connsiteX6" fmla="*/ 341274 w 380979"/>
                <a:gd name="connsiteY6" fmla="*/ 301427 h 380979"/>
                <a:gd name="connsiteX7" fmla="*/ 285066 w 380979"/>
                <a:gd name="connsiteY7" fmla="*/ 284487 h 380979"/>
                <a:gd name="connsiteX8" fmla="*/ 224604 w 380979"/>
                <a:gd name="connsiteY8" fmla="*/ 319394 h 380979"/>
                <a:gd name="connsiteX9" fmla="*/ 211172 w 380979"/>
                <a:gd name="connsiteY9" fmla="*/ 376541 h 380979"/>
                <a:gd name="connsiteX10" fmla="*/ 169807 w 380979"/>
                <a:gd name="connsiteY10" fmla="*/ 376541 h 380979"/>
                <a:gd name="connsiteX11" fmla="*/ 156374 w 380979"/>
                <a:gd name="connsiteY11" fmla="*/ 319394 h 380979"/>
                <a:gd name="connsiteX12" fmla="*/ 95912 w 380979"/>
                <a:gd name="connsiteY12" fmla="*/ 284487 h 380979"/>
                <a:gd name="connsiteX13" fmla="*/ 39705 w 380979"/>
                <a:gd name="connsiteY13" fmla="*/ 301427 h 380979"/>
                <a:gd name="connsiteX14" fmla="*/ 19023 w 380979"/>
                <a:gd name="connsiteY14" fmla="*/ 265604 h 380979"/>
                <a:gd name="connsiteX15" fmla="*/ 61797 w 380979"/>
                <a:gd name="connsiteY15" fmla="*/ 225397 h 380979"/>
                <a:gd name="connsiteX16" fmla="*/ 61797 w 380979"/>
                <a:gd name="connsiteY16" fmla="*/ 155582 h 380979"/>
                <a:gd name="connsiteX17" fmla="*/ 19023 w 380979"/>
                <a:gd name="connsiteY17" fmla="*/ 115375 h 380979"/>
                <a:gd name="connsiteX18" fmla="*/ 39705 w 380979"/>
                <a:gd name="connsiteY18" fmla="*/ 79552 h 380979"/>
                <a:gd name="connsiteX19" fmla="*/ 95913 w 380979"/>
                <a:gd name="connsiteY19" fmla="*/ 96492 h 380979"/>
                <a:gd name="connsiteX20" fmla="*/ 156375 w 380979"/>
                <a:gd name="connsiteY20" fmla="*/ 61585 h 380979"/>
                <a:gd name="connsiteX21" fmla="*/ 169807 w 380979"/>
                <a:gd name="connsiteY21" fmla="*/ 4438 h 380979"/>
                <a:gd name="connsiteX22" fmla="*/ 211172 w 380979"/>
                <a:gd name="connsiteY22" fmla="*/ 4438 h 380979"/>
                <a:gd name="connsiteX23" fmla="*/ 224605 w 380979"/>
                <a:gd name="connsiteY23" fmla="*/ 61585 h 380979"/>
                <a:gd name="connsiteX24" fmla="*/ 285067 w 380979"/>
                <a:gd name="connsiteY24" fmla="*/ 96492 h 380979"/>
                <a:gd name="connsiteX25" fmla="*/ 285066 w 380979"/>
                <a:gd name="connsiteY25" fmla="*/ 96492 h 38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0979" h="380979">
                  <a:moveTo>
                    <a:pt x="245216" y="96370"/>
                  </a:moveTo>
                  <a:lnTo>
                    <a:pt x="285965" y="71132"/>
                  </a:lnTo>
                  <a:lnTo>
                    <a:pt x="309847" y="95014"/>
                  </a:lnTo>
                  <a:lnTo>
                    <a:pt x="284609" y="135763"/>
                  </a:lnTo>
                  <a:cubicBezTo>
                    <a:pt x="294330" y="152481"/>
                    <a:pt x="299422" y="171486"/>
                    <a:pt x="299363" y="190824"/>
                  </a:cubicBezTo>
                  <a:lnTo>
                    <a:pt x="341594" y="213495"/>
                  </a:lnTo>
                  <a:lnTo>
                    <a:pt x="332853" y="246119"/>
                  </a:lnTo>
                  <a:lnTo>
                    <a:pt x="284943" y="244637"/>
                  </a:lnTo>
                  <a:cubicBezTo>
                    <a:pt x="275326" y="261414"/>
                    <a:pt x="261413" y="275327"/>
                    <a:pt x="244635" y="284944"/>
                  </a:cubicBezTo>
                  <a:lnTo>
                    <a:pt x="246118" y="332853"/>
                  </a:lnTo>
                  <a:lnTo>
                    <a:pt x="213495" y="341594"/>
                  </a:lnTo>
                  <a:lnTo>
                    <a:pt x="190824" y="299363"/>
                  </a:lnTo>
                  <a:cubicBezTo>
                    <a:pt x="171486" y="299422"/>
                    <a:pt x="152480" y="294329"/>
                    <a:pt x="135763" y="284609"/>
                  </a:cubicBezTo>
                  <a:lnTo>
                    <a:pt x="95014" y="309847"/>
                  </a:lnTo>
                  <a:lnTo>
                    <a:pt x="71132" y="285965"/>
                  </a:lnTo>
                  <a:lnTo>
                    <a:pt x="96370" y="245216"/>
                  </a:lnTo>
                  <a:cubicBezTo>
                    <a:pt x="86649" y="228498"/>
                    <a:pt x="81557" y="209493"/>
                    <a:pt x="81616" y="190155"/>
                  </a:cubicBezTo>
                  <a:lnTo>
                    <a:pt x="39385" y="167484"/>
                  </a:lnTo>
                  <a:lnTo>
                    <a:pt x="48126" y="134860"/>
                  </a:lnTo>
                  <a:lnTo>
                    <a:pt x="96036" y="136342"/>
                  </a:lnTo>
                  <a:cubicBezTo>
                    <a:pt x="105653" y="119565"/>
                    <a:pt x="119566" y="105652"/>
                    <a:pt x="136344" y="96035"/>
                  </a:cubicBezTo>
                  <a:lnTo>
                    <a:pt x="134861" y="48126"/>
                  </a:lnTo>
                  <a:lnTo>
                    <a:pt x="167484" y="39385"/>
                  </a:lnTo>
                  <a:lnTo>
                    <a:pt x="190155" y="81616"/>
                  </a:lnTo>
                  <a:cubicBezTo>
                    <a:pt x="209493" y="81557"/>
                    <a:pt x="228499" y="86650"/>
                    <a:pt x="245216" y="96370"/>
                  </a:cubicBezTo>
                  <a:lnTo>
                    <a:pt x="245216" y="96370"/>
                  </a:lnTo>
                  <a:close/>
                </a:path>
              </a:pathLst>
            </a:custGeom>
            <a:solidFill>
              <a:srgbClr val="A2B9E0"/>
            </a:solidFill>
            <a:ln w="63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0342" tIns="140342" rIns="140342" bIns="140342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 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D590FAC-A6EF-FA46-9CF5-34B5A1039E21}"/>
              </a:ext>
            </a:extLst>
          </p:cNvPr>
          <p:cNvSpPr txBox="1"/>
          <p:nvPr/>
        </p:nvSpPr>
        <p:spPr>
          <a:xfrm>
            <a:off x="3221220" y="1029342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Input image to analyze</a:t>
            </a:r>
            <a:endParaRPr lang="en-US" b="1" dirty="0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894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be 98">
            <a:extLst>
              <a:ext uri="{FF2B5EF4-FFF2-40B4-BE49-F238E27FC236}">
                <a16:creationId xmlns:a16="http://schemas.microsoft.com/office/drawing/2014/main" id="{426A40B3-C1F9-634D-8F4B-ED61BCDE6294}"/>
              </a:ext>
            </a:extLst>
          </p:cNvPr>
          <p:cNvSpPr/>
          <p:nvPr/>
        </p:nvSpPr>
        <p:spPr>
          <a:xfrm>
            <a:off x="2585299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3528891-3362-2C48-9040-31374275D0D0}"/>
              </a:ext>
            </a:extLst>
          </p:cNvPr>
          <p:cNvSpPr/>
          <p:nvPr/>
        </p:nvSpPr>
        <p:spPr>
          <a:xfrm>
            <a:off x="2836759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75B83626-53CA-7040-A593-58330CA9E14F}"/>
              </a:ext>
            </a:extLst>
          </p:cNvPr>
          <p:cNvSpPr/>
          <p:nvPr/>
        </p:nvSpPr>
        <p:spPr>
          <a:xfrm>
            <a:off x="3095317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AFCD241-B02B-BE42-A812-756023C56DAF}"/>
              </a:ext>
            </a:extLst>
          </p:cNvPr>
          <p:cNvSpPr/>
          <p:nvPr/>
        </p:nvSpPr>
        <p:spPr>
          <a:xfrm>
            <a:off x="3439717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B4D06F5-1638-DC4E-9BEB-5956DB4EF79C}"/>
              </a:ext>
            </a:extLst>
          </p:cNvPr>
          <p:cNvSpPr/>
          <p:nvPr/>
        </p:nvSpPr>
        <p:spPr>
          <a:xfrm>
            <a:off x="3849116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ECD826B5-D01B-2A48-ACBD-EBF3D1096273}"/>
              </a:ext>
            </a:extLst>
          </p:cNvPr>
          <p:cNvSpPr/>
          <p:nvPr/>
        </p:nvSpPr>
        <p:spPr>
          <a:xfrm>
            <a:off x="4274958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84384FB-42A3-1C45-AD11-71F255C65A54}"/>
              </a:ext>
            </a:extLst>
          </p:cNvPr>
          <p:cNvSpPr/>
          <p:nvPr/>
        </p:nvSpPr>
        <p:spPr>
          <a:xfrm>
            <a:off x="4791742" y="2405908"/>
            <a:ext cx="668545" cy="648426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A55D9207-9C28-1742-971A-AF30B236DDCC}"/>
              </a:ext>
            </a:extLst>
          </p:cNvPr>
          <p:cNvSpPr/>
          <p:nvPr/>
        </p:nvSpPr>
        <p:spPr>
          <a:xfrm>
            <a:off x="5301577" y="2487565"/>
            <a:ext cx="492004" cy="485115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E074F52-6C5D-6542-9CDD-09BE79CF8297}"/>
              </a:ext>
            </a:extLst>
          </p:cNvPr>
          <p:cNvSpPr/>
          <p:nvPr/>
        </p:nvSpPr>
        <p:spPr>
          <a:xfrm>
            <a:off x="5703140" y="2487565"/>
            <a:ext cx="364081" cy="485115"/>
          </a:xfrm>
          <a:prstGeom prst="cube">
            <a:avLst>
              <a:gd name="adj" fmla="val 512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6BBA2F7-4CF1-BC42-A731-B7E7A856B84A}"/>
              </a:ext>
            </a:extLst>
          </p:cNvPr>
          <p:cNvSpPr/>
          <p:nvPr/>
        </p:nvSpPr>
        <p:spPr>
          <a:xfrm>
            <a:off x="6426340" y="2487565"/>
            <a:ext cx="492004" cy="485115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4FEB64CD-47CA-CB44-9539-DDF201D89E4F}"/>
              </a:ext>
            </a:extLst>
          </p:cNvPr>
          <p:cNvSpPr/>
          <p:nvPr/>
        </p:nvSpPr>
        <p:spPr>
          <a:xfrm>
            <a:off x="6803756" y="2405908"/>
            <a:ext cx="668545" cy="648426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5CD6F9-485B-F142-95ED-5DF04926C957}"/>
              </a:ext>
            </a:extLst>
          </p:cNvPr>
          <p:cNvSpPr/>
          <p:nvPr/>
        </p:nvSpPr>
        <p:spPr>
          <a:xfrm>
            <a:off x="7307035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355DFEBE-FE1D-A849-A9AE-5CDF13EB1268}"/>
              </a:ext>
            </a:extLst>
          </p:cNvPr>
          <p:cNvSpPr/>
          <p:nvPr/>
        </p:nvSpPr>
        <p:spPr>
          <a:xfrm>
            <a:off x="7700452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FF20810B-F397-834F-BA2E-9553DC60A0FF}"/>
              </a:ext>
            </a:extLst>
          </p:cNvPr>
          <p:cNvSpPr/>
          <p:nvPr/>
        </p:nvSpPr>
        <p:spPr>
          <a:xfrm>
            <a:off x="8109851" y="226185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FFF7BFAA-9512-054B-B0E7-165F0E9DD518}"/>
              </a:ext>
            </a:extLst>
          </p:cNvPr>
          <p:cNvSpPr/>
          <p:nvPr/>
        </p:nvSpPr>
        <p:spPr>
          <a:xfrm>
            <a:off x="8541059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1F907D6E-7E79-944A-B35F-DFA9D98750B4}"/>
              </a:ext>
            </a:extLst>
          </p:cNvPr>
          <p:cNvSpPr/>
          <p:nvPr/>
        </p:nvSpPr>
        <p:spPr>
          <a:xfrm>
            <a:off x="8792519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5D3EE5B1-09CA-024C-822B-803363CFBEA1}"/>
              </a:ext>
            </a:extLst>
          </p:cNvPr>
          <p:cNvSpPr/>
          <p:nvPr/>
        </p:nvSpPr>
        <p:spPr>
          <a:xfrm>
            <a:off x="9051077" y="203993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19B6E635-6668-2D49-8D74-C7264C9EE99C}"/>
              </a:ext>
            </a:extLst>
          </p:cNvPr>
          <p:cNvSpPr/>
          <p:nvPr/>
        </p:nvSpPr>
        <p:spPr>
          <a:xfrm>
            <a:off x="2585299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7761A48-AC68-4E47-913D-C422AB79FE2E}"/>
              </a:ext>
            </a:extLst>
          </p:cNvPr>
          <p:cNvSpPr/>
          <p:nvPr/>
        </p:nvSpPr>
        <p:spPr>
          <a:xfrm>
            <a:off x="2836759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1A7F5B73-8378-BD44-9EB6-7534E107A189}"/>
              </a:ext>
            </a:extLst>
          </p:cNvPr>
          <p:cNvSpPr/>
          <p:nvPr/>
        </p:nvSpPr>
        <p:spPr>
          <a:xfrm>
            <a:off x="3095317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6E36C38A-EF90-9948-A0EA-55716A8C727B}"/>
              </a:ext>
            </a:extLst>
          </p:cNvPr>
          <p:cNvSpPr/>
          <p:nvPr/>
        </p:nvSpPr>
        <p:spPr>
          <a:xfrm>
            <a:off x="3439717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67DEDA2-AF7A-404A-98CF-3A37F1BD0D4C}"/>
              </a:ext>
            </a:extLst>
          </p:cNvPr>
          <p:cNvSpPr/>
          <p:nvPr/>
        </p:nvSpPr>
        <p:spPr>
          <a:xfrm>
            <a:off x="3849116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54968EE-2AF2-A044-AC45-C815EF688765}"/>
              </a:ext>
            </a:extLst>
          </p:cNvPr>
          <p:cNvSpPr/>
          <p:nvPr/>
        </p:nvSpPr>
        <p:spPr>
          <a:xfrm>
            <a:off x="4274958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678A8D14-564A-0D4C-BF87-59B54C8AA75B}"/>
              </a:ext>
            </a:extLst>
          </p:cNvPr>
          <p:cNvSpPr/>
          <p:nvPr/>
        </p:nvSpPr>
        <p:spPr>
          <a:xfrm>
            <a:off x="4791742" y="4265319"/>
            <a:ext cx="668545" cy="648426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049D0EF-84EA-0A43-8983-E6685567F923}"/>
              </a:ext>
            </a:extLst>
          </p:cNvPr>
          <p:cNvSpPr/>
          <p:nvPr/>
        </p:nvSpPr>
        <p:spPr>
          <a:xfrm>
            <a:off x="5301577" y="4346976"/>
            <a:ext cx="492004" cy="485115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230C410-3A16-B149-B8D3-AAB78515EEF2}"/>
              </a:ext>
            </a:extLst>
          </p:cNvPr>
          <p:cNvSpPr/>
          <p:nvPr/>
        </p:nvSpPr>
        <p:spPr>
          <a:xfrm>
            <a:off x="5703140" y="4346976"/>
            <a:ext cx="364081" cy="485115"/>
          </a:xfrm>
          <a:prstGeom prst="cube">
            <a:avLst>
              <a:gd name="adj" fmla="val 512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287B8409-EC60-4B41-848E-25FA475716E8}"/>
              </a:ext>
            </a:extLst>
          </p:cNvPr>
          <p:cNvSpPr/>
          <p:nvPr/>
        </p:nvSpPr>
        <p:spPr>
          <a:xfrm>
            <a:off x="6426340" y="4346976"/>
            <a:ext cx="492004" cy="485115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9C80FFE-41E0-7C4C-BFCB-E553889010A5}"/>
              </a:ext>
            </a:extLst>
          </p:cNvPr>
          <p:cNvSpPr/>
          <p:nvPr/>
        </p:nvSpPr>
        <p:spPr>
          <a:xfrm>
            <a:off x="6803756" y="4265319"/>
            <a:ext cx="668545" cy="648426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DA939D0-9CC7-7D41-98A7-3A7B3118C000}"/>
              </a:ext>
            </a:extLst>
          </p:cNvPr>
          <p:cNvSpPr/>
          <p:nvPr/>
        </p:nvSpPr>
        <p:spPr>
          <a:xfrm>
            <a:off x="7307035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952CA60-981E-1A41-85BB-0604F38D32E4}"/>
              </a:ext>
            </a:extLst>
          </p:cNvPr>
          <p:cNvSpPr/>
          <p:nvPr/>
        </p:nvSpPr>
        <p:spPr>
          <a:xfrm>
            <a:off x="7700452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BBB9CCC-CBB4-6244-BAF3-88124F6222AB}"/>
              </a:ext>
            </a:extLst>
          </p:cNvPr>
          <p:cNvSpPr/>
          <p:nvPr/>
        </p:nvSpPr>
        <p:spPr>
          <a:xfrm>
            <a:off x="8109851" y="412126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9DAC51F-0FCD-2441-9D2B-649C6361BC34}"/>
              </a:ext>
            </a:extLst>
          </p:cNvPr>
          <p:cNvSpPr/>
          <p:nvPr/>
        </p:nvSpPr>
        <p:spPr>
          <a:xfrm>
            <a:off x="8541059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BB30AC7-8164-1344-91EC-544EEBF4656A}"/>
              </a:ext>
            </a:extLst>
          </p:cNvPr>
          <p:cNvSpPr/>
          <p:nvPr/>
        </p:nvSpPr>
        <p:spPr>
          <a:xfrm>
            <a:off x="8792519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547CE71-6C8B-FA44-8DAF-D0B72F815F44}"/>
              </a:ext>
            </a:extLst>
          </p:cNvPr>
          <p:cNvSpPr/>
          <p:nvPr/>
        </p:nvSpPr>
        <p:spPr>
          <a:xfrm>
            <a:off x="9051077" y="389934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25DD7631-4DAA-9841-B369-B405F8934958}"/>
              </a:ext>
            </a:extLst>
          </p:cNvPr>
          <p:cNvSpPr/>
          <p:nvPr/>
        </p:nvSpPr>
        <p:spPr>
          <a:xfrm>
            <a:off x="6481216" y="1259589"/>
            <a:ext cx="206646" cy="591678"/>
          </a:xfrm>
          <a:prstGeom prst="cube">
            <a:avLst>
              <a:gd name="adj" fmla="val 317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CA0DC2D-1987-A741-AB55-3FC58D4754AF}"/>
              </a:ext>
            </a:extLst>
          </p:cNvPr>
          <p:cNvSpPr/>
          <p:nvPr/>
        </p:nvSpPr>
        <p:spPr>
          <a:xfrm>
            <a:off x="6774884" y="1385404"/>
            <a:ext cx="206646" cy="346125"/>
          </a:xfrm>
          <a:prstGeom prst="cube">
            <a:avLst>
              <a:gd name="adj" fmla="val 317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95AB59-E93D-0345-874E-F09B61D8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655" y="2154120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7087E5-601F-B143-B924-3D7A226A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563" y="4013532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349A9A5-3742-E743-A04D-385D6AA07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379" y="3064583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21084D-C5F3-AF49-B2E5-07D545101D3E}"/>
              </a:ext>
            </a:extLst>
          </p:cNvPr>
          <p:cNvSpPr/>
          <p:nvPr/>
        </p:nvSpPr>
        <p:spPr>
          <a:xfrm>
            <a:off x="5763921" y="2058568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LM Roman 10" pitchFamily="2" charset="77"/>
              </a:rPr>
              <a:t>h</a:t>
            </a:r>
            <a:r>
              <a:rPr lang="en-US" sz="2000" i="1" baseline="-25000" dirty="0" err="1">
                <a:latin typeface="LM Roman 10" pitchFamily="2" charset="77"/>
              </a:rPr>
              <a:t>c</a:t>
            </a:r>
            <a:endParaRPr lang="en-US" sz="2000" i="1" baseline="-25000" dirty="0">
              <a:latin typeface="LM Roman 10" pitchFamily="2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8FF4A4-EFB0-4F45-AD26-BEE4BEDE9680}"/>
              </a:ext>
            </a:extLst>
          </p:cNvPr>
          <p:cNvSpPr/>
          <p:nvPr/>
        </p:nvSpPr>
        <p:spPr>
          <a:xfrm>
            <a:off x="5787814" y="3948200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LM Roman 10" pitchFamily="2" charset="77"/>
              </a:rPr>
              <a:t>h</a:t>
            </a:r>
            <a:r>
              <a:rPr lang="en-US" sz="2000" i="1" baseline="-25000" dirty="0" err="1">
                <a:latin typeface="LM Roman 10" pitchFamily="2" charset="77"/>
              </a:rPr>
              <a:t>u</a:t>
            </a:r>
            <a:endParaRPr lang="en-US" sz="2000" i="1" baseline="-25000" dirty="0">
              <a:latin typeface="LM Roman 10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6CC7DF-3A00-5A44-A5AA-38A85853EE22}"/>
              </a:ext>
            </a:extLst>
          </p:cNvPr>
          <p:cNvSpPr/>
          <p:nvPr/>
        </p:nvSpPr>
        <p:spPr>
          <a:xfrm>
            <a:off x="1811752" y="261937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</a:t>
            </a:r>
            <a:endParaRPr lang="en-US" sz="2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5A3D1F-2D34-CB44-83CB-954B5B82D781}"/>
              </a:ext>
            </a:extLst>
          </p:cNvPr>
          <p:cNvSpPr/>
          <p:nvPr/>
        </p:nvSpPr>
        <p:spPr>
          <a:xfrm>
            <a:off x="9579949" y="1628083"/>
            <a:ext cx="431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 err="1">
                <a:latin typeface="LM Roman 10" pitchFamily="2" charset="77"/>
              </a:rPr>
              <a:t>x̂</a:t>
            </a:r>
            <a:r>
              <a:rPr lang="fr-FR" sz="2000" i="1" baseline="-25000" dirty="0" err="1">
                <a:latin typeface="LM Roman 10" pitchFamily="2" charset="77"/>
              </a:rPr>
              <a:t>c</a:t>
            </a:r>
            <a:endParaRPr lang="en-US" sz="2000" baseline="-25000" dirty="0">
              <a:latin typeface="LM Roman 10" pitchFamily="2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217A7F-3842-084A-ABD0-A004E2CA2664}"/>
              </a:ext>
            </a:extLst>
          </p:cNvPr>
          <p:cNvSpPr/>
          <p:nvPr/>
        </p:nvSpPr>
        <p:spPr>
          <a:xfrm>
            <a:off x="9578342" y="3501299"/>
            <a:ext cx="4459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 err="1">
                <a:latin typeface="LM Roman 10" pitchFamily="2" charset="77"/>
              </a:rPr>
              <a:t>x̂</a:t>
            </a:r>
            <a:r>
              <a:rPr lang="fr-FR" sz="2000" i="1" baseline="-25000" dirty="0" err="1">
                <a:latin typeface="LM Roman 10" pitchFamily="2" charset="77"/>
              </a:rPr>
              <a:t>u</a:t>
            </a:r>
            <a:endParaRPr lang="en-US" sz="2000" baseline="-25000" dirty="0">
              <a:latin typeface="LM Roman 10" pitchFamily="2" charset="7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74E007-AE3C-A746-9E30-1ED42CB6C99B}"/>
              </a:ext>
            </a:extLst>
          </p:cNvPr>
          <p:cNvSpPr/>
          <p:nvPr/>
        </p:nvSpPr>
        <p:spPr>
          <a:xfrm>
            <a:off x="10323562" y="261938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x̂</a:t>
            </a:r>
            <a:endParaRPr lang="en-US" sz="2000" dirty="0">
              <a:latin typeface="LM Roman 10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FAD7410-EEE5-4949-B6E1-2392A7EB718A}"/>
              </a:ext>
            </a:extLst>
          </p:cNvPr>
          <p:cNvSpPr/>
          <p:nvPr/>
        </p:nvSpPr>
        <p:spPr>
          <a:xfrm>
            <a:off x="6791300" y="987216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ŷ</a:t>
            </a:r>
            <a:endParaRPr lang="en-US" sz="2000" dirty="0">
              <a:latin typeface="LM Roman 10" pitchFamily="2" charset="77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3D877D21-C834-EC49-9A5C-E3CBDE50543D}"/>
              </a:ext>
            </a:extLst>
          </p:cNvPr>
          <p:cNvSpPr/>
          <p:nvPr/>
        </p:nvSpPr>
        <p:spPr>
          <a:xfrm flipV="1">
            <a:off x="2069322" y="2890337"/>
            <a:ext cx="504265" cy="76948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74D277D-5B2C-C847-A393-650167CEBF14}"/>
              </a:ext>
            </a:extLst>
          </p:cNvPr>
          <p:cNvSpPr/>
          <p:nvPr/>
        </p:nvSpPr>
        <p:spPr>
          <a:xfrm>
            <a:off x="2069303" y="3659825"/>
            <a:ext cx="504265" cy="110267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BEE6F8-289E-9343-954F-9AF0DAC05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754" y="3071397"/>
            <a:ext cx="1152225" cy="1152225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59" name="Freeform 58">
            <a:extLst>
              <a:ext uri="{FF2B5EF4-FFF2-40B4-BE49-F238E27FC236}">
                <a16:creationId xmlns:a16="http://schemas.microsoft.com/office/drawing/2014/main" id="{5AAF6FC4-18E6-124D-815D-32ACFD355E7F}"/>
              </a:ext>
            </a:extLst>
          </p:cNvPr>
          <p:cNvSpPr/>
          <p:nvPr/>
        </p:nvSpPr>
        <p:spPr>
          <a:xfrm flipV="1">
            <a:off x="5987981" y="1597442"/>
            <a:ext cx="488013" cy="116607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EECF44-4901-B84A-9AA3-87DD63351F82}"/>
              </a:ext>
            </a:extLst>
          </p:cNvPr>
          <p:cNvCxnSpPr>
            <a:cxnSpLocks/>
          </p:cNvCxnSpPr>
          <p:nvPr/>
        </p:nvCxnSpPr>
        <p:spPr>
          <a:xfrm>
            <a:off x="5987980" y="2777916"/>
            <a:ext cx="438360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468643-E1C6-F140-A8CC-3E26A678C012}"/>
              </a:ext>
            </a:extLst>
          </p:cNvPr>
          <p:cNvCxnSpPr>
            <a:cxnSpLocks/>
          </p:cNvCxnSpPr>
          <p:nvPr/>
        </p:nvCxnSpPr>
        <p:spPr>
          <a:xfrm>
            <a:off x="5987980" y="4627036"/>
            <a:ext cx="438360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747022D6-DB3E-954F-947D-FBFE9C223429}"/>
              </a:ext>
            </a:extLst>
          </p:cNvPr>
          <p:cNvSpPr/>
          <p:nvPr/>
        </p:nvSpPr>
        <p:spPr>
          <a:xfrm>
            <a:off x="9854707" y="2652128"/>
            <a:ext cx="504265" cy="110267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6298EE4C-E887-724E-9B92-4A56F2B1951D}"/>
              </a:ext>
            </a:extLst>
          </p:cNvPr>
          <p:cNvSpPr/>
          <p:nvPr/>
        </p:nvSpPr>
        <p:spPr>
          <a:xfrm flipV="1">
            <a:off x="9860460" y="3761737"/>
            <a:ext cx="504265" cy="86443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61E87C4B-5904-EB4B-BA0A-C4AEF763B6D3}"/>
              </a:ext>
            </a:extLst>
          </p:cNvPr>
          <p:cNvSpPr/>
          <p:nvPr/>
        </p:nvSpPr>
        <p:spPr>
          <a:xfrm>
            <a:off x="3349610" y="5020740"/>
            <a:ext cx="5144170" cy="31336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55758"/>
              <a:gd name="connsiteY0" fmla="*/ 0 h 471499"/>
              <a:gd name="connsiteX1" fmla="*/ 255758 w 255758"/>
              <a:gd name="connsiteY1" fmla="*/ 471499 h 471499"/>
              <a:gd name="connsiteX0" fmla="*/ 0 w 846529"/>
              <a:gd name="connsiteY0" fmla="*/ 29287 h 58079"/>
              <a:gd name="connsiteX1" fmla="*/ 846529 w 846529"/>
              <a:gd name="connsiteY1" fmla="*/ 7534 h 58079"/>
              <a:gd name="connsiteX0" fmla="*/ 0 w 846543"/>
              <a:gd name="connsiteY0" fmla="*/ 21753 h 273049"/>
              <a:gd name="connsiteX1" fmla="*/ 846529 w 846543"/>
              <a:gd name="connsiteY1" fmla="*/ 0 h 273049"/>
              <a:gd name="connsiteX0" fmla="*/ 0 w 846542"/>
              <a:gd name="connsiteY0" fmla="*/ 21753 h 450674"/>
              <a:gd name="connsiteX1" fmla="*/ 846529 w 846542"/>
              <a:gd name="connsiteY1" fmla="*/ 0 h 450674"/>
              <a:gd name="connsiteX0" fmla="*/ 0 w 846542"/>
              <a:gd name="connsiteY0" fmla="*/ 21753 h 543067"/>
              <a:gd name="connsiteX1" fmla="*/ 412950 w 846542"/>
              <a:gd name="connsiteY1" fmla="*/ 449208 h 543067"/>
              <a:gd name="connsiteX2" fmla="*/ 846529 w 846542"/>
              <a:gd name="connsiteY2" fmla="*/ 0 h 543067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600"/>
              <a:gd name="connsiteY0" fmla="*/ 21753 h 454505"/>
              <a:gd name="connsiteX1" fmla="*/ 412950 w 846600"/>
              <a:gd name="connsiteY1" fmla="*/ 449208 h 454505"/>
              <a:gd name="connsiteX2" fmla="*/ 846529 w 846600"/>
              <a:gd name="connsiteY2" fmla="*/ 0 h 454505"/>
              <a:gd name="connsiteX0" fmla="*/ 0 w 846618"/>
              <a:gd name="connsiteY0" fmla="*/ 21753 h 456675"/>
              <a:gd name="connsiteX1" fmla="*/ 412950 w 846618"/>
              <a:gd name="connsiteY1" fmla="*/ 449208 h 456675"/>
              <a:gd name="connsiteX2" fmla="*/ 846529 w 846618"/>
              <a:gd name="connsiteY2" fmla="*/ 0 h 456675"/>
              <a:gd name="connsiteX0" fmla="*/ 15 w 846633"/>
              <a:gd name="connsiteY0" fmla="*/ 21753 h 456675"/>
              <a:gd name="connsiteX1" fmla="*/ 412965 w 846633"/>
              <a:gd name="connsiteY1" fmla="*/ 449208 h 456675"/>
              <a:gd name="connsiteX2" fmla="*/ 846544 w 846633"/>
              <a:gd name="connsiteY2" fmla="*/ 0 h 456675"/>
              <a:gd name="connsiteX0" fmla="*/ 18 w 846648"/>
              <a:gd name="connsiteY0" fmla="*/ 21753 h 458852"/>
              <a:gd name="connsiteX1" fmla="*/ 412968 w 846648"/>
              <a:gd name="connsiteY1" fmla="*/ 449208 h 458852"/>
              <a:gd name="connsiteX2" fmla="*/ 846547 w 846648"/>
              <a:gd name="connsiteY2" fmla="*/ 0 h 458852"/>
              <a:gd name="connsiteX0" fmla="*/ 18 w 846575"/>
              <a:gd name="connsiteY0" fmla="*/ 21753 h 454023"/>
              <a:gd name="connsiteX1" fmla="*/ 412968 w 846575"/>
              <a:gd name="connsiteY1" fmla="*/ 449208 h 454023"/>
              <a:gd name="connsiteX2" fmla="*/ 846547 w 846575"/>
              <a:gd name="connsiteY2" fmla="*/ 0 h 454023"/>
              <a:gd name="connsiteX0" fmla="*/ 0 w 846557"/>
              <a:gd name="connsiteY0" fmla="*/ 21753 h 454023"/>
              <a:gd name="connsiteX1" fmla="*/ 412950 w 846557"/>
              <a:gd name="connsiteY1" fmla="*/ 449208 h 454023"/>
              <a:gd name="connsiteX2" fmla="*/ 846529 w 846557"/>
              <a:gd name="connsiteY2" fmla="*/ 0 h 45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557" h="454023">
                <a:moveTo>
                  <a:pt x="0" y="21753"/>
                </a:moveTo>
                <a:cubicBezTo>
                  <a:pt x="2254" y="499844"/>
                  <a:pt x="84216" y="444239"/>
                  <a:pt x="412950" y="449208"/>
                </a:cubicBezTo>
                <a:cubicBezTo>
                  <a:pt x="741684" y="454177"/>
                  <a:pt x="848579" y="516305"/>
                  <a:pt x="846529" y="0"/>
                </a:cubicBezTo>
              </a:path>
            </a:pathLst>
          </a:custGeom>
          <a:ln w="25400" cap="rnd">
            <a:solidFill>
              <a:schemeClr val="accent1">
                <a:lumMod val="75000"/>
              </a:schemeClr>
            </a:solidFill>
            <a:prstDash val="sysDot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763A3139-03DA-AF47-9AB9-502ADB580FAB}"/>
              </a:ext>
            </a:extLst>
          </p:cNvPr>
          <p:cNvSpPr/>
          <p:nvPr/>
        </p:nvSpPr>
        <p:spPr>
          <a:xfrm>
            <a:off x="4710536" y="4767333"/>
            <a:ext cx="2580338" cy="391749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55758"/>
              <a:gd name="connsiteY0" fmla="*/ 0 h 471499"/>
              <a:gd name="connsiteX1" fmla="*/ 255758 w 255758"/>
              <a:gd name="connsiteY1" fmla="*/ 471499 h 471499"/>
              <a:gd name="connsiteX0" fmla="*/ 0 w 846529"/>
              <a:gd name="connsiteY0" fmla="*/ 29287 h 58079"/>
              <a:gd name="connsiteX1" fmla="*/ 846529 w 846529"/>
              <a:gd name="connsiteY1" fmla="*/ 7534 h 58079"/>
              <a:gd name="connsiteX0" fmla="*/ 0 w 846543"/>
              <a:gd name="connsiteY0" fmla="*/ 21753 h 273049"/>
              <a:gd name="connsiteX1" fmla="*/ 846529 w 846543"/>
              <a:gd name="connsiteY1" fmla="*/ 0 h 273049"/>
              <a:gd name="connsiteX0" fmla="*/ 0 w 846542"/>
              <a:gd name="connsiteY0" fmla="*/ 21753 h 450674"/>
              <a:gd name="connsiteX1" fmla="*/ 846529 w 846542"/>
              <a:gd name="connsiteY1" fmla="*/ 0 h 450674"/>
              <a:gd name="connsiteX0" fmla="*/ 0 w 846542"/>
              <a:gd name="connsiteY0" fmla="*/ 21753 h 543067"/>
              <a:gd name="connsiteX1" fmla="*/ 412950 w 846542"/>
              <a:gd name="connsiteY1" fmla="*/ 449208 h 543067"/>
              <a:gd name="connsiteX2" fmla="*/ 846529 w 846542"/>
              <a:gd name="connsiteY2" fmla="*/ 0 h 543067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600"/>
              <a:gd name="connsiteY0" fmla="*/ 21753 h 454505"/>
              <a:gd name="connsiteX1" fmla="*/ 412950 w 846600"/>
              <a:gd name="connsiteY1" fmla="*/ 449208 h 454505"/>
              <a:gd name="connsiteX2" fmla="*/ 846529 w 846600"/>
              <a:gd name="connsiteY2" fmla="*/ 0 h 454505"/>
              <a:gd name="connsiteX0" fmla="*/ 0 w 846618"/>
              <a:gd name="connsiteY0" fmla="*/ 21753 h 456675"/>
              <a:gd name="connsiteX1" fmla="*/ 412950 w 846618"/>
              <a:gd name="connsiteY1" fmla="*/ 449208 h 456675"/>
              <a:gd name="connsiteX2" fmla="*/ 846529 w 846618"/>
              <a:gd name="connsiteY2" fmla="*/ 0 h 456675"/>
              <a:gd name="connsiteX0" fmla="*/ 15 w 846633"/>
              <a:gd name="connsiteY0" fmla="*/ 21753 h 456675"/>
              <a:gd name="connsiteX1" fmla="*/ 412965 w 846633"/>
              <a:gd name="connsiteY1" fmla="*/ 449208 h 456675"/>
              <a:gd name="connsiteX2" fmla="*/ 846544 w 846633"/>
              <a:gd name="connsiteY2" fmla="*/ 0 h 456675"/>
              <a:gd name="connsiteX0" fmla="*/ 18 w 846648"/>
              <a:gd name="connsiteY0" fmla="*/ 21753 h 458852"/>
              <a:gd name="connsiteX1" fmla="*/ 412968 w 846648"/>
              <a:gd name="connsiteY1" fmla="*/ 449208 h 458852"/>
              <a:gd name="connsiteX2" fmla="*/ 846547 w 846648"/>
              <a:gd name="connsiteY2" fmla="*/ 0 h 458852"/>
              <a:gd name="connsiteX0" fmla="*/ 18 w 846575"/>
              <a:gd name="connsiteY0" fmla="*/ 21753 h 454023"/>
              <a:gd name="connsiteX1" fmla="*/ 412968 w 846575"/>
              <a:gd name="connsiteY1" fmla="*/ 449208 h 454023"/>
              <a:gd name="connsiteX2" fmla="*/ 846547 w 846575"/>
              <a:gd name="connsiteY2" fmla="*/ 0 h 454023"/>
              <a:gd name="connsiteX0" fmla="*/ 0 w 846557"/>
              <a:gd name="connsiteY0" fmla="*/ 21753 h 454023"/>
              <a:gd name="connsiteX1" fmla="*/ 412950 w 846557"/>
              <a:gd name="connsiteY1" fmla="*/ 449208 h 454023"/>
              <a:gd name="connsiteX2" fmla="*/ 846529 w 846557"/>
              <a:gd name="connsiteY2" fmla="*/ 0 h 45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557" h="454023">
                <a:moveTo>
                  <a:pt x="0" y="21753"/>
                </a:moveTo>
                <a:cubicBezTo>
                  <a:pt x="2254" y="499844"/>
                  <a:pt x="84216" y="444239"/>
                  <a:pt x="412950" y="449208"/>
                </a:cubicBezTo>
                <a:cubicBezTo>
                  <a:pt x="741684" y="454177"/>
                  <a:pt x="848579" y="516305"/>
                  <a:pt x="846529" y="0"/>
                </a:cubicBezTo>
              </a:path>
            </a:pathLst>
          </a:custGeom>
          <a:ln w="25400" cap="rnd">
            <a:solidFill>
              <a:schemeClr val="accent1">
                <a:lumMod val="75000"/>
              </a:schemeClr>
            </a:solidFill>
            <a:prstDash val="sysDot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7E3F3-5BBB-1440-86FD-5424E480ABE5}"/>
              </a:ext>
            </a:extLst>
          </p:cNvPr>
          <p:cNvSpPr txBox="1"/>
          <p:nvPr/>
        </p:nvSpPr>
        <p:spPr>
          <a:xfrm>
            <a:off x="5221368" y="532811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Pooling switches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F966A-083F-1F47-9BC9-8ADA3684C1C3}"/>
              </a:ext>
            </a:extLst>
          </p:cNvPr>
          <p:cNvSpPr txBox="1"/>
          <p:nvPr/>
        </p:nvSpPr>
        <p:spPr>
          <a:xfrm>
            <a:off x="4039303" y="1777228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c</a:t>
            </a:r>
            <a:endParaRPr lang="en-US" sz="2400" i="1" baseline="-25000" dirty="0">
              <a:solidFill>
                <a:schemeClr val="accent1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BAD98-32ED-FC48-805A-3B96A02CB946}"/>
              </a:ext>
            </a:extLst>
          </p:cNvPr>
          <p:cNvSpPr txBox="1"/>
          <p:nvPr/>
        </p:nvSpPr>
        <p:spPr>
          <a:xfrm>
            <a:off x="8105044" y="1782144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3C629E-3662-B44E-BCAE-D82C58C3C8D7}"/>
              </a:ext>
            </a:extLst>
          </p:cNvPr>
          <p:cNvSpPr txBox="1"/>
          <p:nvPr/>
        </p:nvSpPr>
        <p:spPr>
          <a:xfrm>
            <a:off x="4039303" y="3654366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u</a:t>
            </a:r>
            <a:endParaRPr lang="en-US" sz="2400" i="1" baseline="-25000" dirty="0">
              <a:solidFill>
                <a:schemeClr val="accent1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F2CEE8F-3789-4F4C-8122-87E14E89D375}"/>
              </a:ext>
            </a:extLst>
          </p:cNvPr>
          <p:cNvSpPr txBox="1"/>
          <p:nvPr/>
        </p:nvSpPr>
        <p:spPr>
          <a:xfrm>
            <a:off x="8105044" y="3659282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884361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73D2B-59C8-AD43-8029-D3FA26C9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015" y="1345528"/>
            <a:ext cx="625022" cy="61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340284-FC40-AF42-AA20-501298E6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04" y="1345528"/>
            <a:ext cx="625022" cy="61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26A640-77A0-384F-B390-15B2875D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864" y="1345528"/>
            <a:ext cx="625022" cy="61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D1909-B0B9-9243-BB17-35936CE6D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828" y="1345528"/>
            <a:ext cx="625022" cy="61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69E79-5705-774D-A159-4C67D9D5F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015" y="4315618"/>
            <a:ext cx="612000" cy="6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22B553-7E09-424A-87DF-E66DD5F8C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404" y="4315618"/>
            <a:ext cx="612000" cy="61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82C64-2137-6645-A157-BF316312A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8864" y="4315618"/>
            <a:ext cx="612000" cy="61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7C4AF-FB86-CC4A-A3BD-18DFCB2F0E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828" y="4315618"/>
            <a:ext cx="612000" cy="61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BA6613-9AEF-E042-AF89-EAC9F6467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2015" y="3563156"/>
            <a:ext cx="612000" cy="61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A1881-F667-A84E-B9CF-CFF61A93F5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8404" y="3563156"/>
            <a:ext cx="612000" cy="61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6FEC1C-2D76-D246-957D-13A63558A8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8864" y="3563156"/>
            <a:ext cx="612000" cy="61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510713-11F5-E743-9E2B-46D07E4EEB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5828" y="3563156"/>
            <a:ext cx="612000" cy="61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E039EF-5694-E449-A4FA-D9AE509491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5828" y="2810695"/>
            <a:ext cx="612000" cy="61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662B0C-1352-524C-8526-4DBA4F1759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48836" y="2815816"/>
            <a:ext cx="612000" cy="61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FC6-53DA-7A42-8C00-0248650AD7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8864" y="2812810"/>
            <a:ext cx="612000" cy="61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85446E-CAD9-AC48-A4F7-07FA6F49C9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82015" y="2810695"/>
            <a:ext cx="612000" cy="61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E4804E-4CC4-CA49-90F4-60966E6751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82015" y="2084737"/>
            <a:ext cx="612000" cy="61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4D1A30-DDF7-9E42-BE6C-9935261FEF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48404" y="2084737"/>
            <a:ext cx="612000" cy="61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057E5D-B36D-8E4A-AE7B-92FCB5BF90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48864" y="2084737"/>
            <a:ext cx="612000" cy="61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35A61-BFFE-F04B-BB9D-DD691E2F566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75828" y="2084737"/>
            <a:ext cx="612000" cy="61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0AB1BA-06C5-704C-8A9C-E88245F9350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99016" y="1343770"/>
            <a:ext cx="612000" cy="61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AD265F-4A0A-7849-B22C-669440D5F3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822" y="1343770"/>
            <a:ext cx="612000" cy="61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EF5287-1530-A346-83CB-EFF19C65ECA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51350" y="1343770"/>
            <a:ext cx="612000" cy="61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206227-576D-F944-BEE9-C5C2B9264EB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63082" y="1343770"/>
            <a:ext cx="612000" cy="612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31C2BE-0E9F-514D-88E4-DAFA6C9B6D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99016" y="2136066"/>
            <a:ext cx="612000" cy="4817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9AF58C-13C5-144D-A066-2E63AE471EE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63082" y="2136066"/>
            <a:ext cx="612000" cy="4817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1041C8-C081-D64D-9E9D-555CB55EE80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50822" y="2136066"/>
            <a:ext cx="612000" cy="4817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DB4E30-EF17-FC4A-800B-AFDC3650AA8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51350" y="2136066"/>
            <a:ext cx="612000" cy="4817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5B4C23-6E65-E24A-8AAF-C395F49DDBD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99017" y="3563156"/>
            <a:ext cx="597771" cy="612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19E782-FBE4-5142-AEB8-F2F5B0AB831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50823" y="3563156"/>
            <a:ext cx="597771" cy="612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3725E7-730D-CA48-9A3B-80C567AFFF3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658466" y="3563156"/>
            <a:ext cx="597771" cy="612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3BA00E-4C82-F64B-BB30-68AB755FA8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70198" y="3563156"/>
            <a:ext cx="597771" cy="612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EB1DC6-92DF-AB40-9969-2B0BC95407B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12562" y="2810695"/>
            <a:ext cx="559912" cy="612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AC30692-A868-874A-8DB7-0C96272B1B9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857595" y="2810695"/>
            <a:ext cx="559912" cy="61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2FF3EA4-8680-324D-BDE6-672B6207B6F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77394" y="2810695"/>
            <a:ext cx="559912" cy="612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A5C0B0-EB20-9541-AAC6-C69854A9BB9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482353" y="2810695"/>
            <a:ext cx="559912" cy="612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9D0F41B-2168-254D-80B4-055F37970899}"/>
              </a:ext>
            </a:extLst>
          </p:cNvPr>
          <p:cNvSpPr txBox="1"/>
          <p:nvPr/>
        </p:nvSpPr>
        <p:spPr>
          <a:xfrm>
            <a:off x="2372626" y="81663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" pitchFamily="2" charset="77"/>
                <a:ea typeface="Palatino" pitchFamily="2" charset="77"/>
              </a:rPr>
              <a:t>Input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4CD1B3-4974-E147-A730-FBDE6F7B5878}"/>
              </a:ext>
            </a:extLst>
          </p:cNvPr>
          <p:cNvSpPr txBox="1"/>
          <p:nvPr/>
        </p:nvSpPr>
        <p:spPr>
          <a:xfrm>
            <a:off x="3220225" y="81663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Palatino" pitchFamily="2" charset="77"/>
                <a:ea typeface="Palatino" pitchFamily="2" charset="77"/>
              </a:rPr>
              <a:t>Discr</a:t>
            </a:r>
            <a:r>
              <a:rPr lang="en-US" sz="1400" dirty="0">
                <a:latin typeface="Palatino" pitchFamily="2" charset="77"/>
                <a:ea typeface="Palatino" pitchFamily="2" charset="7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48A42B-EFC8-EA4F-AA6A-B8CCE7F1BB7C}"/>
              </a:ext>
            </a:extLst>
          </p:cNvPr>
          <p:cNvSpPr txBox="1"/>
          <p:nvPr/>
        </p:nvSpPr>
        <p:spPr>
          <a:xfrm>
            <a:off x="4005130" y="816636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Palatino" pitchFamily="2" charset="77"/>
                <a:ea typeface="Palatino" pitchFamily="2" charset="77"/>
              </a:rPr>
              <a:t>Unsup</a:t>
            </a:r>
            <a:r>
              <a:rPr lang="en-US" sz="1400" dirty="0">
                <a:latin typeface="Palatino" pitchFamily="2" charset="77"/>
                <a:ea typeface="Palatino" pitchFamily="2" charset="7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04CE77-4BBB-D942-81F3-65B22FC08894}"/>
              </a:ext>
            </a:extLst>
          </p:cNvPr>
          <p:cNvSpPr txBox="1"/>
          <p:nvPr/>
        </p:nvSpPr>
        <p:spPr>
          <a:xfrm>
            <a:off x="4917460" y="816636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" pitchFamily="2" charset="77"/>
                <a:ea typeface="Palatino" pitchFamily="2" charset="77"/>
              </a:rPr>
              <a:t>Rec.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C0662CF-DD1C-244A-A1F9-2D9155DA294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99016" y="4322495"/>
            <a:ext cx="612000" cy="58285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FA1A991-B202-6C48-BFEA-58E5DA9E6065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843947" y="4322495"/>
            <a:ext cx="612000" cy="58285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0E26876-5B43-D44D-89D2-816F32E1DD1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642925" y="4322495"/>
            <a:ext cx="612000" cy="5828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A7738E6-B342-9C47-A6B5-156C03D09A7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454657" y="4322495"/>
            <a:ext cx="612000" cy="582857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469E76D-5021-C744-94C2-8F0E72E6991F}"/>
              </a:ext>
            </a:extLst>
          </p:cNvPr>
          <p:cNvGrpSpPr/>
          <p:nvPr/>
        </p:nvGrpSpPr>
        <p:grpSpPr>
          <a:xfrm>
            <a:off x="2940900" y="1497640"/>
            <a:ext cx="1999946" cy="3277866"/>
            <a:chOff x="1461051" y="1497640"/>
            <a:chExt cx="2152805" cy="3277866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8A72333-B726-4546-A76C-F894863918DB}"/>
                </a:ext>
              </a:extLst>
            </p:cNvPr>
            <p:cNvGrpSpPr/>
            <p:nvPr/>
          </p:nvGrpSpPr>
          <p:grpSpPr>
            <a:xfrm>
              <a:off x="1461051" y="1497640"/>
              <a:ext cx="2148920" cy="307777"/>
              <a:chOff x="1461051" y="1497640"/>
              <a:chExt cx="2148920" cy="30777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6256A4-2806-8E4C-8417-5B5BF29799DB}"/>
                  </a:ext>
                </a:extLst>
              </p:cNvPr>
              <p:cNvSpPr txBox="1"/>
              <p:nvPr/>
            </p:nvSpPr>
            <p:spPr>
              <a:xfrm>
                <a:off x="2381097" y="1497640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7424DF8-471C-224B-9CE1-799052241134}"/>
                  </a:ext>
                </a:extLst>
              </p:cNvPr>
              <p:cNvSpPr txBox="1"/>
              <p:nvPr/>
            </p:nvSpPr>
            <p:spPr>
              <a:xfrm>
                <a:off x="3261069" y="1497640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08608E-3030-BE44-9B61-D936C8E23331}"/>
                  </a:ext>
                </a:extLst>
              </p:cNvPr>
              <p:cNvSpPr txBox="1"/>
              <p:nvPr/>
            </p:nvSpPr>
            <p:spPr>
              <a:xfrm>
                <a:off x="1461051" y="1497640"/>
                <a:ext cx="392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F036CC-751F-DF49-AF1A-55E14C56BC92}"/>
                </a:ext>
              </a:extLst>
            </p:cNvPr>
            <p:cNvGrpSpPr/>
            <p:nvPr/>
          </p:nvGrpSpPr>
          <p:grpSpPr>
            <a:xfrm>
              <a:off x="1464936" y="2236849"/>
              <a:ext cx="2148920" cy="307777"/>
              <a:chOff x="1849248" y="1912662"/>
              <a:chExt cx="2148920" cy="30777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AF746D-4AB2-664B-ABD6-B6B589150938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28BD81D-795F-3F46-996F-1141E1FE7CB4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2AC752-96FE-8344-AB15-D8655B65AEC9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92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9D83CDC-6388-3E4E-AB72-F661EE266268}"/>
                </a:ext>
              </a:extLst>
            </p:cNvPr>
            <p:cNvGrpSpPr/>
            <p:nvPr/>
          </p:nvGrpSpPr>
          <p:grpSpPr>
            <a:xfrm>
              <a:off x="1464936" y="2962806"/>
              <a:ext cx="2148920" cy="307777"/>
              <a:chOff x="1849248" y="1912662"/>
              <a:chExt cx="2148920" cy="307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D04ABC5-B6F2-6D49-AE8A-EFBB2534B129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247AB81-F6E8-C547-B526-6CFAFFFB2C5F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BA3FCA-8A29-8E45-A6A5-47391E39D8DB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92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76379FD-197A-DB44-8A35-C1DDCDA7678B}"/>
                </a:ext>
              </a:extLst>
            </p:cNvPr>
            <p:cNvGrpSpPr/>
            <p:nvPr/>
          </p:nvGrpSpPr>
          <p:grpSpPr>
            <a:xfrm>
              <a:off x="1464936" y="3715267"/>
              <a:ext cx="2148920" cy="307777"/>
              <a:chOff x="1849248" y="1912662"/>
              <a:chExt cx="2148920" cy="307777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BAA1EE0-A3F1-B044-A3FE-467961090C92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B015A4-1F86-4545-973A-3AC4065CCE4D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86D434F-4CEF-8F4C-B84D-9FF0B546878A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92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FB7542-1409-0446-B4E5-6E0D2351BD47}"/>
                </a:ext>
              </a:extLst>
            </p:cNvPr>
            <p:cNvGrpSpPr/>
            <p:nvPr/>
          </p:nvGrpSpPr>
          <p:grpSpPr>
            <a:xfrm>
              <a:off x="1464936" y="4467729"/>
              <a:ext cx="2148920" cy="307777"/>
              <a:chOff x="1849248" y="1912662"/>
              <a:chExt cx="2148920" cy="307777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A16AA14-329B-9248-BB0B-6A4DFD57BA5C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287D83A-8D46-F24C-BA1A-5D63CC67D160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48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D4101ED-E30D-184C-A1FD-8ADC54ADCA52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92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D57E557-C529-E340-A4A9-C5DB0B64F97E}"/>
              </a:ext>
            </a:extLst>
          </p:cNvPr>
          <p:cNvGrpSpPr/>
          <p:nvPr/>
        </p:nvGrpSpPr>
        <p:grpSpPr>
          <a:xfrm>
            <a:off x="6562619" y="1497640"/>
            <a:ext cx="1970543" cy="3257106"/>
            <a:chOff x="5496254" y="1497640"/>
            <a:chExt cx="2154386" cy="325710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5D60EE0-F0D2-6442-8651-D88437134C4E}"/>
                </a:ext>
              </a:extLst>
            </p:cNvPr>
            <p:cNvGrpSpPr/>
            <p:nvPr/>
          </p:nvGrpSpPr>
          <p:grpSpPr>
            <a:xfrm>
              <a:off x="5496254" y="1497640"/>
              <a:ext cx="2154386" cy="307777"/>
              <a:chOff x="5920322" y="1139831"/>
              <a:chExt cx="2154386" cy="30777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E79ED3-DEE4-F84A-BB09-50D9D6655B3A}"/>
                  </a:ext>
                </a:extLst>
              </p:cNvPr>
              <p:cNvSpPr txBox="1"/>
              <p:nvPr/>
            </p:nvSpPr>
            <p:spPr>
              <a:xfrm>
                <a:off x="6840368" y="1139831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CE7FD2-FEA9-3442-8BB1-357452823F1E}"/>
                  </a:ext>
                </a:extLst>
              </p:cNvPr>
              <p:cNvSpPr txBox="1"/>
              <p:nvPr/>
            </p:nvSpPr>
            <p:spPr>
              <a:xfrm>
                <a:off x="7720340" y="1139831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AB43DD-ECA6-3D4B-9288-326238DEA213}"/>
                  </a:ext>
                </a:extLst>
              </p:cNvPr>
              <p:cNvSpPr txBox="1"/>
              <p:nvPr/>
            </p:nvSpPr>
            <p:spPr>
              <a:xfrm>
                <a:off x="5920322" y="1139831"/>
                <a:ext cx="39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B71B53B-2866-2342-AFBE-CD1D062746D1}"/>
                </a:ext>
              </a:extLst>
            </p:cNvPr>
            <p:cNvGrpSpPr/>
            <p:nvPr/>
          </p:nvGrpSpPr>
          <p:grpSpPr>
            <a:xfrm>
              <a:off x="5496254" y="4446969"/>
              <a:ext cx="2154386" cy="307777"/>
              <a:chOff x="1849248" y="1912662"/>
              <a:chExt cx="2154386" cy="30777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4F9C3A-20D6-0340-8CE6-53406918799B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423A31-28EC-4049-8991-60AFCA850F54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62E3B83-A425-B543-B6A9-2F791FB892BE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9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9B6D66A-EBBD-A944-A9DD-B0B81ACD776E}"/>
                </a:ext>
              </a:extLst>
            </p:cNvPr>
            <p:cNvGrpSpPr/>
            <p:nvPr/>
          </p:nvGrpSpPr>
          <p:grpSpPr>
            <a:xfrm>
              <a:off x="5496254" y="2231659"/>
              <a:ext cx="2154386" cy="307777"/>
              <a:chOff x="1849248" y="1912662"/>
              <a:chExt cx="2154386" cy="307777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56C1517-78D1-D842-9B0F-1D9E928CB49C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9F5362E-110B-874A-B3B6-D684A6101D75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786BC90-A894-4C47-9D98-188ED76BFB28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9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C3669DC-B808-9E43-9C18-D9D38BF69EFA}"/>
                </a:ext>
              </a:extLst>
            </p:cNvPr>
            <p:cNvGrpSpPr/>
            <p:nvPr/>
          </p:nvGrpSpPr>
          <p:grpSpPr>
            <a:xfrm>
              <a:off x="5496254" y="2952426"/>
              <a:ext cx="2154386" cy="307777"/>
              <a:chOff x="1849248" y="1912662"/>
              <a:chExt cx="2154386" cy="307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1651B60-31D0-F642-8C86-DD35FC3BD339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58A5CE-0FE8-0C45-BCF6-658B00E22B28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BA911C3-2CC2-494D-9825-8529AF4A6BBF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9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58E064D-EF65-1547-90A7-9E2C9F2F4D07}"/>
                </a:ext>
              </a:extLst>
            </p:cNvPr>
            <p:cNvGrpSpPr/>
            <p:nvPr/>
          </p:nvGrpSpPr>
          <p:grpSpPr>
            <a:xfrm>
              <a:off x="5496254" y="3699697"/>
              <a:ext cx="2154386" cy="307777"/>
              <a:chOff x="1849248" y="1912662"/>
              <a:chExt cx="2154386" cy="307777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05EE657-18C6-7A4D-834F-DCE6AC46A333}"/>
                  </a:ext>
                </a:extLst>
              </p:cNvPr>
              <p:cNvSpPr txBox="1"/>
              <p:nvPr/>
            </p:nvSpPr>
            <p:spPr>
              <a:xfrm>
                <a:off x="2769294" y="1912662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+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2820A5F-9812-9442-A20F-145BEBFBA792}"/>
                  </a:ext>
                </a:extLst>
              </p:cNvPr>
              <p:cNvSpPr txBox="1"/>
              <p:nvPr/>
            </p:nvSpPr>
            <p:spPr>
              <a:xfrm>
                <a:off x="3649266" y="1912662"/>
                <a:ext cx="35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=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1DB6CA4-164F-2746-A3BE-0FBAD94768E5}"/>
                  </a:ext>
                </a:extLst>
              </p:cNvPr>
              <p:cNvSpPr txBox="1"/>
              <p:nvPr/>
            </p:nvSpPr>
            <p:spPr>
              <a:xfrm>
                <a:off x="1849248" y="1912662"/>
                <a:ext cx="398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LM Roman 10" pitchFamily="2" charset="77"/>
                  </a:rPr>
                  <a:t>→</a:t>
                </a:r>
              </a:p>
            </p:txBody>
          </p:sp>
        </p:grp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956CA65-9DF7-0347-BC0B-1885F848C6BD}"/>
              </a:ext>
            </a:extLst>
          </p:cNvPr>
          <p:cNvSpPr/>
          <p:nvPr/>
        </p:nvSpPr>
        <p:spPr>
          <a:xfrm>
            <a:off x="2534456" y="1054900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>
                <a:latin typeface="LM Roman 10" pitchFamily="2" charset="77"/>
              </a:rPr>
              <a:t>x</a:t>
            </a:r>
            <a:endParaRPr lang="en-US" sz="1400" b="1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6CB81D1-7959-FC44-8E57-478730A265D1}"/>
              </a:ext>
            </a:extLst>
          </p:cNvPr>
          <p:cNvSpPr/>
          <p:nvPr/>
        </p:nvSpPr>
        <p:spPr>
          <a:xfrm>
            <a:off x="3372804" y="1054900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 err="1">
                <a:latin typeface="LM Roman 10" pitchFamily="2" charset="77"/>
              </a:rPr>
              <a:t>x̂</a:t>
            </a:r>
            <a:r>
              <a:rPr lang="fr-FR" sz="1400" i="1" baseline="-25000" dirty="0" err="1">
                <a:latin typeface="LM Roman 10" pitchFamily="2" charset="77"/>
              </a:rPr>
              <a:t>c</a:t>
            </a:r>
            <a:endParaRPr lang="en-US" sz="1400" i="1" baseline="-25000" dirty="0">
              <a:latin typeface="LM Roman 10" pitchFamily="2" charset="77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36BE0BD-4888-9044-B6A6-D224C25922BF}"/>
              </a:ext>
            </a:extLst>
          </p:cNvPr>
          <p:cNvSpPr/>
          <p:nvPr/>
        </p:nvSpPr>
        <p:spPr>
          <a:xfrm>
            <a:off x="4180567" y="1054900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 err="1">
                <a:latin typeface="LM Roman 10" pitchFamily="2" charset="77"/>
              </a:rPr>
              <a:t>x̂</a:t>
            </a:r>
            <a:r>
              <a:rPr lang="fr-FR" sz="1400" i="1" baseline="-25000" dirty="0" err="1">
                <a:latin typeface="LM Roman 10" pitchFamily="2" charset="77"/>
              </a:rPr>
              <a:t>u</a:t>
            </a:r>
            <a:endParaRPr lang="en-US" sz="1400" i="1" baseline="-25000" dirty="0">
              <a:latin typeface="LM Roman 10" pitchFamily="2" charset="77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EB5BE8-12EE-3244-BBBB-39C94786E5CA}"/>
              </a:ext>
            </a:extLst>
          </p:cNvPr>
          <p:cNvSpPr/>
          <p:nvPr/>
        </p:nvSpPr>
        <p:spPr>
          <a:xfrm>
            <a:off x="5047461" y="1054900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>
                <a:latin typeface="LM Roman 10" pitchFamily="2" charset="77"/>
              </a:rPr>
              <a:t>x̂</a:t>
            </a:r>
            <a:endParaRPr lang="en-US" sz="1400" dirty="0">
              <a:latin typeface="LM Roman 10" pitchFamily="2" charset="77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D5307E3-6C55-644E-BA73-29EA3495A5FB}"/>
              </a:ext>
            </a:extLst>
          </p:cNvPr>
          <p:cNvCxnSpPr>
            <a:cxnSpLocks/>
          </p:cNvCxnSpPr>
          <p:nvPr/>
        </p:nvCxnSpPr>
        <p:spPr>
          <a:xfrm flipV="1">
            <a:off x="5764696" y="924082"/>
            <a:ext cx="0" cy="4030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C167C64-894A-AD4B-BD77-81A420DCAA12}"/>
              </a:ext>
            </a:extLst>
          </p:cNvPr>
          <p:cNvSpPr txBox="1"/>
          <p:nvPr/>
        </p:nvSpPr>
        <p:spPr>
          <a:xfrm>
            <a:off x="5990304" y="80242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" pitchFamily="2" charset="77"/>
                <a:ea typeface="Palatino" pitchFamily="2" charset="77"/>
              </a:rPr>
              <a:t>Input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856E20-A19A-9F45-A9A1-3BB6A8A427C3}"/>
              </a:ext>
            </a:extLst>
          </p:cNvPr>
          <p:cNvSpPr txBox="1"/>
          <p:nvPr/>
        </p:nvSpPr>
        <p:spPr>
          <a:xfrm>
            <a:off x="6837903" y="80242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Palatino" pitchFamily="2" charset="77"/>
                <a:ea typeface="Palatino" pitchFamily="2" charset="77"/>
              </a:rPr>
              <a:t>Discr</a:t>
            </a:r>
            <a:r>
              <a:rPr lang="en-US" sz="1400" dirty="0">
                <a:latin typeface="Palatino" pitchFamily="2" charset="77"/>
                <a:ea typeface="Palatino" pitchFamily="2" charset="77"/>
              </a:rPr>
              <a:t>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BEA3E79-30C3-6F4B-A41F-CCDA1ACF49BA}"/>
              </a:ext>
            </a:extLst>
          </p:cNvPr>
          <p:cNvSpPr txBox="1"/>
          <p:nvPr/>
        </p:nvSpPr>
        <p:spPr>
          <a:xfrm>
            <a:off x="7622808" y="802423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Palatino" pitchFamily="2" charset="77"/>
                <a:ea typeface="Palatino" pitchFamily="2" charset="77"/>
              </a:rPr>
              <a:t>Unsup</a:t>
            </a:r>
            <a:r>
              <a:rPr lang="en-US" sz="1400" dirty="0">
                <a:latin typeface="Palatino" pitchFamily="2" charset="77"/>
                <a:ea typeface="Palatino" pitchFamily="2" charset="77"/>
              </a:rPr>
              <a:t>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44347C3-466E-DD4F-8333-BEEC262ADE7D}"/>
              </a:ext>
            </a:extLst>
          </p:cNvPr>
          <p:cNvSpPr txBox="1"/>
          <p:nvPr/>
        </p:nvSpPr>
        <p:spPr>
          <a:xfrm>
            <a:off x="8535138" y="802423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" pitchFamily="2" charset="77"/>
                <a:ea typeface="Palatino" pitchFamily="2" charset="77"/>
              </a:rPr>
              <a:t>Rec.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BC2F731-BADB-FC4A-8B89-43779C801F61}"/>
              </a:ext>
            </a:extLst>
          </p:cNvPr>
          <p:cNvSpPr/>
          <p:nvPr/>
        </p:nvSpPr>
        <p:spPr>
          <a:xfrm>
            <a:off x="6152134" y="1040687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>
                <a:latin typeface="LM Roman 10" pitchFamily="2" charset="77"/>
              </a:rPr>
              <a:t>x</a:t>
            </a:r>
            <a:endParaRPr lang="en-US" sz="1400" b="1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FEDF133-3FFD-AF4E-B62B-83636DC733BD}"/>
              </a:ext>
            </a:extLst>
          </p:cNvPr>
          <p:cNvSpPr/>
          <p:nvPr/>
        </p:nvSpPr>
        <p:spPr>
          <a:xfrm>
            <a:off x="6990482" y="1040687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 err="1">
                <a:latin typeface="LM Roman 10" pitchFamily="2" charset="77"/>
              </a:rPr>
              <a:t>x̂</a:t>
            </a:r>
            <a:r>
              <a:rPr lang="fr-FR" sz="1400" i="1" baseline="-25000" dirty="0" err="1">
                <a:latin typeface="LM Roman 10" pitchFamily="2" charset="77"/>
              </a:rPr>
              <a:t>c</a:t>
            </a:r>
            <a:endParaRPr lang="en-US" sz="1400" i="1" baseline="-25000" dirty="0">
              <a:latin typeface="LM Roman 10" pitchFamily="2" charset="77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7F77035-7D25-5548-B9C9-ED6FA0FD7DAE}"/>
              </a:ext>
            </a:extLst>
          </p:cNvPr>
          <p:cNvSpPr/>
          <p:nvPr/>
        </p:nvSpPr>
        <p:spPr>
          <a:xfrm>
            <a:off x="7798245" y="1040687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 err="1">
                <a:latin typeface="LM Roman 10" pitchFamily="2" charset="77"/>
              </a:rPr>
              <a:t>x̂</a:t>
            </a:r>
            <a:r>
              <a:rPr lang="fr-FR" sz="1400" i="1" baseline="-25000" dirty="0" err="1">
                <a:latin typeface="LM Roman 10" pitchFamily="2" charset="77"/>
              </a:rPr>
              <a:t>u</a:t>
            </a:r>
            <a:endParaRPr lang="en-US" sz="1400" i="1" baseline="-25000" dirty="0">
              <a:latin typeface="LM Roman 10" pitchFamily="2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B9DADD4-35BD-854D-B535-175FCFEC21A1}"/>
              </a:ext>
            </a:extLst>
          </p:cNvPr>
          <p:cNvSpPr/>
          <p:nvPr/>
        </p:nvSpPr>
        <p:spPr>
          <a:xfrm>
            <a:off x="8665139" y="1040687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>
                <a:latin typeface="LM Roman 10" pitchFamily="2" charset="77"/>
              </a:rPr>
              <a:t>x̂</a:t>
            </a:r>
            <a:endParaRPr lang="en-US" sz="1400" dirty="0">
              <a:latin typeface="LM Roman 1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013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24A28C-4A44-434A-9953-A81D188710F9}"/>
              </a:ext>
            </a:extLst>
          </p:cNvPr>
          <p:cNvSpPr txBox="1"/>
          <p:nvPr/>
        </p:nvSpPr>
        <p:spPr>
          <a:xfrm rot="19200000">
            <a:off x="4771775" y="1863171"/>
            <a:ext cx="130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</a:rPr>
              <a:t>Model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3A773-FE46-EB48-8CED-CD8F7F8EEFA6}"/>
              </a:ext>
            </a:extLst>
          </p:cNvPr>
          <p:cNvSpPr txBox="1"/>
          <p:nvPr/>
        </p:nvSpPr>
        <p:spPr>
          <a:xfrm>
            <a:off x="5209403" y="2041098"/>
            <a:ext cx="3738602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latin typeface="LM Roman 10" pitchFamily="2" charset="77"/>
              </a:rPr>
              <a:t>Visualisations</a:t>
            </a:r>
            <a:endParaRPr lang="en-US" sz="1100" b="1" dirty="0">
              <a:latin typeface="LM Roman 10" pitchFamily="2" charset="77"/>
            </a:endParaRPr>
          </a:p>
          <a:p>
            <a:r>
              <a:rPr lang="en-US" sz="1050" b="1" dirty="0">
                <a:latin typeface="LM Roman 10" pitchFamily="2" charset="77"/>
              </a:rPr>
              <a:t>x</a:t>
            </a:r>
            <a:r>
              <a:rPr lang="en-US" sz="1050" dirty="0">
                <a:latin typeface="LM Roman 10" pitchFamily="2" charset="77"/>
              </a:rPr>
              <a:t>    </a:t>
            </a:r>
            <a:r>
              <a:rPr lang="fr-FR" sz="1050" b="1" dirty="0" err="1">
                <a:latin typeface="LM Roman 10" pitchFamily="2" charset="77"/>
              </a:rPr>
              <a:t>x̂</a:t>
            </a:r>
            <a:r>
              <a:rPr lang="fr-FR" sz="1050" i="1" baseline="-25000" dirty="0" err="1">
                <a:latin typeface="LM Roman 10" pitchFamily="2" charset="77"/>
              </a:rPr>
              <a:t>c</a:t>
            </a:r>
            <a:r>
              <a:rPr lang="fr-FR" sz="1050" i="1" baseline="-25000" dirty="0">
                <a:latin typeface="LM Roman 10" pitchFamily="2" charset="77"/>
              </a:rPr>
              <a:t>      </a:t>
            </a:r>
            <a:r>
              <a:rPr lang="fr-FR" sz="1050" b="1" dirty="0" err="1">
                <a:latin typeface="LM Roman 10" pitchFamily="2" charset="77"/>
              </a:rPr>
              <a:t>x̂</a:t>
            </a:r>
            <a:r>
              <a:rPr lang="fr-FR" sz="1050" b="1" i="1" baseline="-25000" dirty="0" err="1">
                <a:latin typeface="LM Roman 10" pitchFamily="2" charset="77"/>
              </a:rPr>
              <a:t>u</a:t>
            </a:r>
            <a:r>
              <a:rPr lang="en-US" sz="1050" b="1" i="1" baseline="-25000" dirty="0">
                <a:latin typeface="LM Roman 10" pitchFamily="2" charset="77"/>
              </a:rPr>
              <a:t>   </a:t>
            </a:r>
            <a:r>
              <a:rPr lang="en-US" sz="800" b="1" i="1" baseline="-25000" dirty="0">
                <a:latin typeface="LM Roman 10" pitchFamily="2" charset="77"/>
              </a:rPr>
              <a:t> </a:t>
            </a:r>
            <a:r>
              <a:rPr lang="fr-FR" sz="1050" b="1" dirty="0">
                <a:latin typeface="LM Roman 10" pitchFamily="2" charset="77"/>
              </a:rPr>
              <a:t> x̂    </a:t>
            </a:r>
            <a:r>
              <a:rPr lang="fr-FR" sz="400" b="1" dirty="0">
                <a:latin typeface="LM Roman 10" pitchFamily="2" charset="77"/>
              </a:rPr>
              <a:t> </a:t>
            </a:r>
            <a:r>
              <a:rPr lang="fr-FR" sz="1050" b="1" dirty="0">
                <a:latin typeface="LM Roman 10" pitchFamily="2" charset="77"/>
              </a:rPr>
              <a:t> </a:t>
            </a:r>
            <a:r>
              <a:rPr lang="en-US" sz="1050" b="1" dirty="0">
                <a:latin typeface="LM Roman 10" pitchFamily="2" charset="77"/>
              </a:rPr>
              <a:t>x</a:t>
            </a:r>
            <a:r>
              <a:rPr lang="en-US" sz="1050" dirty="0">
                <a:latin typeface="LM Roman 10" pitchFamily="2" charset="77"/>
              </a:rPr>
              <a:t>    </a:t>
            </a:r>
            <a:r>
              <a:rPr lang="fr-FR" sz="1050" b="1" dirty="0" err="1">
                <a:latin typeface="LM Roman 10" pitchFamily="2" charset="77"/>
              </a:rPr>
              <a:t>x̂</a:t>
            </a:r>
            <a:r>
              <a:rPr lang="fr-FR" sz="1050" i="1" baseline="-25000" dirty="0" err="1">
                <a:latin typeface="LM Roman 10" pitchFamily="2" charset="77"/>
              </a:rPr>
              <a:t>c</a:t>
            </a:r>
            <a:r>
              <a:rPr lang="fr-FR" sz="1050" i="1" baseline="-25000" dirty="0">
                <a:latin typeface="LM Roman 10" pitchFamily="2" charset="77"/>
              </a:rPr>
              <a:t>      </a:t>
            </a:r>
            <a:r>
              <a:rPr lang="fr-FR" sz="1050" b="1" dirty="0" err="1">
                <a:latin typeface="LM Roman 10" pitchFamily="2" charset="77"/>
              </a:rPr>
              <a:t>x̂</a:t>
            </a:r>
            <a:r>
              <a:rPr lang="fr-FR" sz="1050" b="1" i="1" baseline="-25000" dirty="0" err="1">
                <a:latin typeface="LM Roman 10" pitchFamily="2" charset="77"/>
              </a:rPr>
              <a:t>u</a:t>
            </a:r>
            <a:r>
              <a:rPr lang="en-US" sz="1050" b="1" i="1" baseline="-25000" dirty="0">
                <a:latin typeface="LM Roman 10" pitchFamily="2" charset="77"/>
              </a:rPr>
              <a:t>    </a:t>
            </a:r>
            <a:r>
              <a:rPr lang="fr-FR" sz="1050" b="1" dirty="0">
                <a:latin typeface="LM Roman 10" pitchFamily="2" charset="77"/>
              </a:rPr>
              <a:t> x̂      </a:t>
            </a:r>
            <a:r>
              <a:rPr lang="en-US" sz="1050" b="1" dirty="0">
                <a:latin typeface="LM Roman 10" pitchFamily="2" charset="77"/>
              </a:rPr>
              <a:t>x</a:t>
            </a:r>
            <a:r>
              <a:rPr lang="en-US" sz="1050" dirty="0">
                <a:latin typeface="LM Roman 10" pitchFamily="2" charset="77"/>
              </a:rPr>
              <a:t>    </a:t>
            </a:r>
            <a:r>
              <a:rPr lang="fr-FR" sz="1050" b="1" dirty="0" err="1">
                <a:latin typeface="LM Roman 10" pitchFamily="2" charset="77"/>
              </a:rPr>
              <a:t>x̂</a:t>
            </a:r>
            <a:r>
              <a:rPr lang="fr-FR" sz="1050" i="1" baseline="-25000" dirty="0" err="1">
                <a:latin typeface="LM Roman 10" pitchFamily="2" charset="77"/>
              </a:rPr>
              <a:t>c</a:t>
            </a:r>
            <a:r>
              <a:rPr lang="fr-FR" sz="1050" i="1" baseline="-25000" dirty="0">
                <a:latin typeface="LM Roman 10" pitchFamily="2" charset="77"/>
              </a:rPr>
              <a:t>      </a:t>
            </a:r>
            <a:r>
              <a:rPr lang="fr-FR" sz="1050" b="1" dirty="0" err="1">
                <a:latin typeface="LM Roman 10" pitchFamily="2" charset="77"/>
              </a:rPr>
              <a:t>x̂</a:t>
            </a:r>
            <a:r>
              <a:rPr lang="fr-FR" sz="1050" b="1" i="1" baseline="-25000" dirty="0" err="1">
                <a:latin typeface="LM Roman 10" pitchFamily="2" charset="77"/>
              </a:rPr>
              <a:t>u</a:t>
            </a:r>
            <a:r>
              <a:rPr lang="en-US" sz="1050" b="1" i="1" baseline="-25000" dirty="0">
                <a:latin typeface="LM Roman 10" pitchFamily="2" charset="77"/>
              </a:rPr>
              <a:t>    </a:t>
            </a:r>
            <a:r>
              <a:rPr lang="fr-FR" sz="1050" b="1" dirty="0">
                <a:latin typeface="LM Roman 10" pitchFamily="2" charset="77"/>
              </a:rPr>
              <a:t> x̂</a:t>
            </a:r>
            <a:endParaRPr lang="en-US" sz="1050" dirty="0">
              <a:latin typeface="LM Roman 10" pitchFamily="2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A8C0F8-C13A-D248-82D3-C436BC06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7092" y="2507579"/>
            <a:ext cx="3762112" cy="1200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812D75-CE2C-0A41-AAF4-DBAADA5A4606}"/>
              </a:ext>
            </a:extLst>
          </p:cNvPr>
          <p:cNvSpPr txBox="1"/>
          <p:nvPr/>
        </p:nvSpPr>
        <p:spPr>
          <a:xfrm rot="19176164">
            <a:off x="3770244" y="1914523"/>
            <a:ext cx="1132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</a:rPr>
              <a:t>Final rec.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8D85C-1210-0F44-A1C5-D646D87F01E8}"/>
              </a:ext>
            </a:extLst>
          </p:cNvPr>
          <p:cNvSpPr txBox="1"/>
          <p:nvPr/>
        </p:nvSpPr>
        <p:spPr>
          <a:xfrm rot="19176164">
            <a:off x="4010376" y="1914523"/>
            <a:ext cx="1132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Palatino" pitchFamily="2" charset="77"/>
                <a:ea typeface="Palatino" pitchFamily="2" charset="77"/>
              </a:rPr>
              <a:t>Intermed</a:t>
            </a:r>
            <a:r>
              <a:rPr lang="en-US" sz="1100" dirty="0">
                <a:latin typeface="Palatino" pitchFamily="2" charset="77"/>
                <a:ea typeface="Palatino" pitchFamily="2" charset="77"/>
              </a:rPr>
              <a:t>. rec.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E622C-EA50-8643-8154-05F217F621A7}"/>
              </a:ext>
            </a:extLst>
          </p:cNvPr>
          <p:cNvSpPr txBox="1"/>
          <p:nvPr/>
        </p:nvSpPr>
        <p:spPr>
          <a:xfrm rot="19176164">
            <a:off x="4490641" y="1914523"/>
            <a:ext cx="1132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</a:rPr>
              <a:t>Stability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0CF1A-344E-4D42-9457-D0BF958DFACF}"/>
              </a:ext>
            </a:extLst>
          </p:cNvPr>
          <p:cNvSpPr txBox="1"/>
          <p:nvPr/>
        </p:nvSpPr>
        <p:spPr>
          <a:xfrm rot="19176164">
            <a:off x="4250508" y="1914523"/>
            <a:ext cx="1132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</a:rPr>
              <a:t>Complement.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B5C3B2-6BDB-C543-9D11-318E395EDDFE}"/>
              </a:ext>
            </a:extLst>
          </p:cNvPr>
          <p:cNvSpPr txBox="1"/>
          <p:nvPr/>
        </p:nvSpPr>
        <p:spPr>
          <a:xfrm>
            <a:off x="4087974" y="3425327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10639-625D-7A48-8FAA-0B939B580C7E}"/>
              </a:ext>
            </a:extLst>
          </p:cNvPr>
          <p:cNvSpPr txBox="1"/>
          <p:nvPr/>
        </p:nvSpPr>
        <p:spPr>
          <a:xfrm>
            <a:off x="4328106" y="3425327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8725A-550F-F641-B93E-1611853953F9}"/>
              </a:ext>
            </a:extLst>
          </p:cNvPr>
          <p:cNvSpPr txBox="1"/>
          <p:nvPr/>
        </p:nvSpPr>
        <p:spPr>
          <a:xfrm>
            <a:off x="4785115" y="2510752"/>
            <a:ext cx="653513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sz="1100" dirty="0">
                <a:latin typeface="LM Roman 10" pitchFamily="2" charset="77"/>
              </a:rPr>
              <a:t>72.4</a:t>
            </a:r>
          </a:p>
          <a:p>
            <a:pPr>
              <a:spcAft>
                <a:spcPts val="1100"/>
              </a:spcAft>
            </a:pPr>
            <a:r>
              <a:rPr lang="en-US" sz="1100" dirty="0">
                <a:latin typeface="LM Roman 10" pitchFamily="2" charset="77"/>
              </a:rPr>
              <a:t>74.0</a:t>
            </a:r>
          </a:p>
          <a:p>
            <a:pPr>
              <a:spcAft>
                <a:spcPts val="1100"/>
              </a:spcAft>
            </a:pPr>
            <a:r>
              <a:rPr lang="en-US" sz="1100" dirty="0">
                <a:latin typeface="LM Roman 10" pitchFamily="2" charset="77"/>
              </a:rPr>
              <a:t>75.2</a:t>
            </a:r>
          </a:p>
          <a:p>
            <a:pPr>
              <a:spcAft>
                <a:spcPts val="1100"/>
              </a:spcAft>
            </a:pPr>
            <a:r>
              <a:rPr lang="en-US" sz="1100" dirty="0">
                <a:latin typeface="LM Roman 10" pitchFamily="2" charset="77"/>
              </a:rPr>
              <a:t>81.6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79C12-9693-6746-B550-D480C0D7A313}"/>
              </a:ext>
            </a:extLst>
          </p:cNvPr>
          <p:cNvSpPr txBox="1"/>
          <p:nvPr/>
        </p:nvSpPr>
        <p:spPr>
          <a:xfrm>
            <a:off x="4568239" y="342532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F6952-A0FD-9A4F-8D02-9543F2DE644A}"/>
              </a:ext>
            </a:extLst>
          </p:cNvPr>
          <p:cNvSpPr txBox="1"/>
          <p:nvPr/>
        </p:nvSpPr>
        <p:spPr>
          <a:xfrm>
            <a:off x="3847842" y="3425326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AB4038-9393-C748-A172-97E216A2C447}"/>
              </a:ext>
            </a:extLst>
          </p:cNvPr>
          <p:cNvSpPr txBox="1"/>
          <p:nvPr/>
        </p:nvSpPr>
        <p:spPr>
          <a:xfrm>
            <a:off x="4090858" y="312969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F09218-1466-DC4C-A8DB-A15EE2ACB7A2}"/>
              </a:ext>
            </a:extLst>
          </p:cNvPr>
          <p:cNvSpPr txBox="1"/>
          <p:nvPr/>
        </p:nvSpPr>
        <p:spPr>
          <a:xfrm>
            <a:off x="4330990" y="312969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584CFC-B016-B243-AE8B-38AB21D2EFEB}"/>
              </a:ext>
            </a:extLst>
          </p:cNvPr>
          <p:cNvSpPr txBox="1"/>
          <p:nvPr/>
        </p:nvSpPr>
        <p:spPr>
          <a:xfrm>
            <a:off x="3850727" y="3129692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EE2FF4-1FEC-9345-9DFC-3FF4A2BD011A}"/>
              </a:ext>
            </a:extLst>
          </p:cNvPr>
          <p:cNvSpPr txBox="1"/>
          <p:nvPr/>
        </p:nvSpPr>
        <p:spPr>
          <a:xfrm>
            <a:off x="4098280" y="2833192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B06923-351B-A74A-BFDD-DA219689DC07}"/>
              </a:ext>
            </a:extLst>
          </p:cNvPr>
          <p:cNvSpPr txBox="1"/>
          <p:nvPr/>
        </p:nvSpPr>
        <p:spPr>
          <a:xfrm>
            <a:off x="3858149" y="283319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9DC0EE-9B4D-3C41-8038-271E4F0D0DB0}"/>
              </a:ext>
            </a:extLst>
          </p:cNvPr>
          <p:cNvSpPr txBox="1"/>
          <p:nvPr/>
        </p:nvSpPr>
        <p:spPr>
          <a:xfrm>
            <a:off x="3864139" y="253232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61A8A4-2EDE-414B-A4F7-DD3C152FB567}"/>
              </a:ext>
            </a:extLst>
          </p:cNvPr>
          <p:cNvSpPr txBox="1"/>
          <p:nvPr/>
        </p:nvSpPr>
        <p:spPr>
          <a:xfrm>
            <a:off x="4104271" y="4700714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FB889D-BAE6-6B47-B461-EDF9D2294819}"/>
              </a:ext>
            </a:extLst>
          </p:cNvPr>
          <p:cNvSpPr txBox="1"/>
          <p:nvPr/>
        </p:nvSpPr>
        <p:spPr>
          <a:xfrm>
            <a:off x="4344403" y="4700714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C6DED3-79EB-3A4C-B9E7-2B20382822E1}"/>
              </a:ext>
            </a:extLst>
          </p:cNvPr>
          <p:cNvSpPr txBox="1"/>
          <p:nvPr/>
        </p:nvSpPr>
        <p:spPr>
          <a:xfrm>
            <a:off x="4584536" y="4700715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AC5F51-9FF9-9040-9E3B-71FDAFF4C0C7}"/>
              </a:ext>
            </a:extLst>
          </p:cNvPr>
          <p:cNvSpPr txBox="1"/>
          <p:nvPr/>
        </p:nvSpPr>
        <p:spPr>
          <a:xfrm>
            <a:off x="3864139" y="470071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537BD8-0464-8945-A2B5-BEA711BF4B19}"/>
              </a:ext>
            </a:extLst>
          </p:cNvPr>
          <p:cNvSpPr txBox="1"/>
          <p:nvPr/>
        </p:nvSpPr>
        <p:spPr>
          <a:xfrm>
            <a:off x="4107155" y="440508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5823CC-6C8C-0B49-ADA5-A3FD14403DD0}"/>
              </a:ext>
            </a:extLst>
          </p:cNvPr>
          <p:cNvSpPr txBox="1"/>
          <p:nvPr/>
        </p:nvSpPr>
        <p:spPr>
          <a:xfrm>
            <a:off x="4347287" y="440508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BA4BDF-9829-D54C-9D57-816035F5A50B}"/>
              </a:ext>
            </a:extLst>
          </p:cNvPr>
          <p:cNvSpPr txBox="1"/>
          <p:nvPr/>
        </p:nvSpPr>
        <p:spPr>
          <a:xfrm>
            <a:off x="3867023" y="440507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607AED-D739-0540-9F78-58648EB86370}"/>
              </a:ext>
            </a:extLst>
          </p:cNvPr>
          <p:cNvSpPr txBox="1"/>
          <p:nvPr/>
        </p:nvSpPr>
        <p:spPr>
          <a:xfrm>
            <a:off x="4114577" y="410857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577F94-8715-DD47-9D57-A92524D4E746}"/>
              </a:ext>
            </a:extLst>
          </p:cNvPr>
          <p:cNvSpPr txBox="1"/>
          <p:nvPr/>
        </p:nvSpPr>
        <p:spPr>
          <a:xfrm>
            <a:off x="3874445" y="410857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ABD2A1-9DF1-4241-B46A-D6A27AEED9CC}"/>
              </a:ext>
            </a:extLst>
          </p:cNvPr>
          <p:cNvSpPr txBox="1"/>
          <p:nvPr/>
        </p:nvSpPr>
        <p:spPr>
          <a:xfrm>
            <a:off x="3880436" y="380771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✓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6EC30B-489F-1A4D-A9C5-7077936AC8C6}"/>
              </a:ext>
            </a:extLst>
          </p:cNvPr>
          <p:cNvGrpSpPr/>
          <p:nvPr/>
        </p:nvGrpSpPr>
        <p:grpSpPr>
          <a:xfrm>
            <a:off x="3692237" y="2458777"/>
            <a:ext cx="5255769" cy="2556589"/>
            <a:chOff x="2165684" y="2458776"/>
            <a:chExt cx="5278222" cy="255658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B739D6-40E3-464A-9486-D6B5485607F6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84" y="2458776"/>
              <a:ext cx="525951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A843AF-D3C9-F843-B8A6-2D8A14581E45}"/>
                </a:ext>
              </a:extLst>
            </p:cNvPr>
            <p:cNvCxnSpPr>
              <a:cxnSpLocks/>
            </p:cNvCxnSpPr>
            <p:nvPr/>
          </p:nvCxnSpPr>
          <p:spPr>
            <a:xfrm>
              <a:off x="2165684" y="3739978"/>
              <a:ext cx="5259519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32E5EAB-50CE-1A4D-89BF-82546F2CBD86}"/>
                </a:ext>
              </a:extLst>
            </p:cNvPr>
            <p:cNvCxnSpPr>
              <a:cxnSpLocks/>
            </p:cNvCxnSpPr>
            <p:nvPr/>
          </p:nvCxnSpPr>
          <p:spPr>
            <a:xfrm>
              <a:off x="2184387" y="5015365"/>
              <a:ext cx="52595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0769B7D3-255E-434A-8989-B3A8C27648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0829" y="3785765"/>
            <a:ext cx="3767177" cy="121745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BF6A39E-1A1B-7D4B-9143-CB8658625D9E}"/>
              </a:ext>
            </a:extLst>
          </p:cNvPr>
          <p:cNvSpPr txBox="1"/>
          <p:nvPr/>
        </p:nvSpPr>
        <p:spPr>
          <a:xfrm>
            <a:off x="4785115" y="3796572"/>
            <a:ext cx="653513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sz="1100" dirty="0">
                <a:latin typeface="LM Roman 10" pitchFamily="2" charset="77"/>
              </a:rPr>
              <a:t>72.4</a:t>
            </a:r>
          </a:p>
          <a:p>
            <a:pPr>
              <a:spcAft>
                <a:spcPts val="1100"/>
              </a:spcAft>
            </a:pPr>
            <a:r>
              <a:rPr lang="en-US" sz="1100" dirty="0">
                <a:latin typeface="LM Roman 10" pitchFamily="2" charset="77"/>
              </a:rPr>
              <a:t>74.0</a:t>
            </a:r>
          </a:p>
          <a:p>
            <a:pPr>
              <a:spcAft>
                <a:spcPts val="1100"/>
              </a:spcAft>
            </a:pPr>
            <a:r>
              <a:rPr lang="en-US" sz="1100" dirty="0">
                <a:latin typeface="LM Roman 10" pitchFamily="2" charset="77"/>
              </a:rPr>
              <a:t>75.2</a:t>
            </a:r>
          </a:p>
          <a:p>
            <a:pPr>
              <a:spcAft>
                <a:spcPts val="1100"/>
              </a:spcAft>
            </a:pPr>
            <a:r>
              <a:rPr lang="en-US" sz="1100" dirty="0">
                <a:latin typeface="LM Roman 10" pitchFamily="2" charset="77"/>
              </a:rPr>
              <a:t>81.6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393C4-12E8-7347-87F3-33BDAFF5AA84}"/>
              </a:ext>
            </a:extLst>
          </p:cNvPr>
          <p:cNvSpPr txBox="1"/>
          <p:nvPr/>
        </p:nvSpPr>
        <p:spPr>
          <a:xfrm>
            <a:off x="3589189" y="2539266"/>
            <a:ext cx="37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itchFamily="2" charset="77"/>
              </a:rPr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95FDBC-6DD5-1A48-9BAA-D7E2A905800D}"/>
              </a:ext>
            </a:extLst>
          </p:cNvPr>
          <p:cNvSpPr txBox="1"/>
          <p:nvPr/>
        </p:nvSpPr>
        <p:spPr>
          <a:xfrm>
            <a:off x="3589189" y="2844423"/>
            <a:ext cx="37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itchFamily="2" charset="77"/>
              </a:rPr>
              <a:t>(2)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9DE65-DCAB-4E45-B226-EEF78E50B740}"/>
              </a:ext>
            </a:extLst>
          </p:cNvPr>
          <p:cNvSpPr txBox="1"/>
          <p:nvPr/>
        </p:nvSpPr>
        <p:spPr>
          <a:xfrm>
            <a:off x="3589189" y="3149580"/>
            <a:ext cx="37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itchFamily="2" charset="77"/>
              </a:rPr>
              <a:t>(3)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821B08-51A0-8847-A0C1-D06722DE63A7}"/>
              </a:ext>
            </a:extLst>
          </p:cNvPr>
          <p:cNvSpPr txBox="1"/>
          <p:nvPr/>
        </p:nvSpPr>
        <p:spPr>
          <a:xfrm>
            <a:off x="3589189" y="3454736"/>
            <a:ext cx="37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itchFamily="2" charset="77"/>
              </a:rPr>
              <a:t>(4)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FC055F-D10B-7147-8CCA-360BD181BDE1}"/>
              </a:ext>
            </a:extLst>
          </p:cNvPr>
          <p:cNvSpPr txBox="1"/>
          <p:nvPr/>
        </p:nvSpPr>
        <p:spPr>
          <a:xfrm>
            <a:off x="3589189" y="3799213"/>
            <a:ext cx="37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itchFamily="2" charset="77"/>
              </a:rPr>
              <a:t>(1)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B6CA5-EC53-804C-BCEC-B94B30F08D89}"/>
              </a:ext>
            </a:extLst>
          </p:cNvPr>
          <p:cNvSpPr txBox="1"/>
          <p:nvPr/>
        </p:nvSpPr>
        <p:spPr>
          <a:xfrm>
            <a:off x="3589189" y="4104370"/>
            <a:ext cx="37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itchFamily="2" charset="77"/>
              </a:rPr>
              <a:t>(2)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13844E-F581-3B41-88FF-0D4C4B0A3CAC}"/>
              </a:ext>
            </a:extLst>
          </p:cNvPr>
          <p:cNvSpPr txBox="1"/>
          <p:nvPr/>
        </p:nvSpPr>
        <p:spPr>
          <a:xfrm>
            <a:off x="3589189" y="4409527"/>
            <a:ext cx="37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itchFamily="2" charset="77"/>
              </a:rPr>
              <a:t>(3)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8F3606-932A-1B49-9B3C-F941DC1F6EDD}"/>
              </a:ext>
            </a:extLst>
          </p:cNvPr>
          <p:cNvSpPr txBox="1"/>
          <p:nvPr/>
        </p:nvSpPr>
        <p:spPr>
          <a:xfrm>
            <a:off x="3589189" y="4714683"/>
            <a:ext cx="37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M Roman 10" pitchFamily="2" charset="77"/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73168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7DC933-985B-CB4C-B602-355EAEBE6B98}"/>
              </a:ext>
            </a:extLst>
          </p:cNvPr>
          <p:cNvSpPr txBox="1"/>
          <p:nvPr/>
        </p:nvSpPr>
        <p:spPr>
          <a:xfrm>
            <a:off x="1917655" y="2905655"/>
            <a:ext cx="2196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387138"/>
                </a:solidFill>
                <a:latin typeface="Palatino" pitchFamily="2" charset="77"/>
                <a:ea typeface="Palatino" pitchFamily="2" charset="77"/>
              </a:rPr>
              <a:t>Discriminative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9601C-45C7-6A49-BF74-97D8D50AF01D}"/>
              </a:ext>
            </a:extLst>
          </p:cNvPr>
          <p:cNvSpPr txBox="1"/>
          <p:nvPr/>
        </p:nvSpPr>
        <p:spPr>
          <a:xfrm>
            <a:off x="1260423" y="3418971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993A37"/>
                </a:solidFill>
                <a:latin typeface="Palatino" pitchFamily="2" charset="77"/>
                <a:ea typeface="Palatino" pitchFamily="2" charset="77"/>
              </a:rPr>
              <a:t>Non-discriminative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2C2D6C-3567-1144-A322-7D69F477D4DD}"/>
              </a:ext>
            </a:extLst>
          </p:cNvPr>
          <p:cNvGrpSpPr/>
          <p:nvPr/>
        </p:nvGrpSpPr>
        <p:grpSpPr>
          <a:xfrm>
            <a:off x="4132844" y="2870047"/>
            <a:ext cx="258889" cy="1074163"/>
            <a:chOff x="3537194" y="3332266"/>
            <a:chExt cx="314931" cy="15367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BAB5FF-D115-3142-9AFA-B90FB218FB51}"/>
                </a:ext>
              </a:extLst>
            </p:cNvPr>
            <p:cNvSpPr/>
            <p:nvPr/>
          </p:nvSpPr>
          <p:spPr>
            <a:xfrm>
              <a:off x="3537194" y="3332266"/>
              <a:ext cx="314931" cy="1314153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87F1544-9901-794C-8280-56EAE11C0308}"/>
                </a:ext>
              </a:extLst>
            </p:cNvPr>
            <p:cNvSpPr/>
            <p:nvPr/>
          </p:nvSpPr>
          <p:spPr>
            <a:xfrm>
              <a:off x="3537194" y="3554822"/>
              <a:ext cx="314931" cy="1314153"/>
            </a:xfrm>
            <a:prstGeom prst="roundRect">
              <a:avLst/>
            </a:prstGeom>
            <a:solidFill>
              <a:srgbClr val="F4DEDD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3D324A-3C5F-D041-B560-2E54CA9D00C6}"/>
                </a:ext>
              </a:extLst>
            </p:cNvPr>
            <p:cNvSpPr/>
            <p:nvPr/>
          </p:nvSpPr>
          <p:spPr>
            <a:xfrm>
              <a:off x="3537194" y="3485670"/>
              <a:ext cx="314931" cy="1383305"/>
            </a:xfrm>
            <a:prstGeom prst="roundRect">
              <a:avLst/>
            </a:prstGeom>
            <a:solidFill>
              <a:srgbClr val="DC524B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26831BC-AD4C-FB4F-B713-E7F3AF1F47B8}"/>
                </a:ext>
              </a:extLst>
            </p:cNvPr>
            <p:cNvSpPr/>
            <p:nvPr/>
          </p:nvSpPr>
          <p:spPr>
            <a:xfrm>
              <a:off x="3537194" y="3332266"/>
              <a:ext cx="314931" cy="708589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9AF71B-8F45-DA41-9CD0-E7A4D001F42B}"/>
              </a:ext>
            </a:extLst>
          </p:cNvPr>
          <p:cNvGrpSpPr/>
          <p:nvPr/>
        </p:nvGrpSpPr>
        <p:grpSpPr>
          <a:xfrm>
            <a:off x="8212480" y="2864261"/>
            <a:ext cx="258904" cy="1074163"/>
            <a:chOff x="3537194" y="3332266"/>
            <a:chExt cx="314951" cy="153670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82B6872-0EE1-E54B-A167-B528BD8D3C90}"/>
                </a:ext>
              </a:extLst>
            </p:cNvPr>
            <p:cNvSpPr/>
            <p:nvPr/>
          </p:nvSpPr>
          <p:spPr>
            <a:xfrm>
              <a:off x="3537194" y="3332266"/>
              <a:ext cx="314931" cy="1314153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7DF826A-81A0-0F4A-B337-6854C25DAC68}"/>
                </a:ext>
              </a:extLst>
            </p:cNvPr>
            <p:cNvSpPr/>
            <p:nvPr/>
          </p:nvSpPr>
          <p:spPr>
            <a:xfrm>
              <a:off x="3537214" y="3554822"/>
              <a:ext cx="314931" cy="1314153"/>
            </a:xfrm>
            <a:prstGeom prst="roundRect">
              <a:avLst/>
            </a:prstGeom>
            <a:solidFill>
              <a:srgbClr val="F4DEDD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62F5430-5F1E-B747-8411-D427116A7724}"/>
                </a:ext>
              </a:extLst>
            </p:cNvPr>
            <p:cNvSpPr/>
            <p:nvPr/>
          </p:nvSpPr>
          <p:spPr>
            <a:xfrm>
              <a:off x="3537194" y="3485670"/>
              <a:ext cx="314931" cy="682993"/>
            </a:xfrm>
            <a:prstGeom prst="roundRect">
              <a:avLst/>
            </a:prstGeom>
            <a:solidFill>
              <a:srgbClr val="DC524B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D870B15-8467-0347-9956-04ED88D06045}"/>
                </a:ext>
              </a:extLst>
            </p:cNvPr>
            <p:cNvSpPr/>
            <p:nvPr/>
          </p:nvSpPr>
          <p:spPr>
            <a:xfrm>
              <a:off x="3537194" y="3392270"/>
              <a:ext cx="314931" cy="648585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4EDE91-5DF7-3149-BD4D-A0367FA904EC}"/>
              </a:ext>
            </a:extLst>
          </p:cNvPr>
          <p:cNvGrpSpPr/>
          <p:nvPr/>
        </p:nvGrpSpPr>
        <p:grpSpPr>
          <a:xfrm>
            <a:off x="6266038" y="2870047"/>
            <a:ext cx="258889" cy="1074163"/>
            <a:chOff x="3537194" y="3332266"/>
            <a:chExt cx="314931" cy="153670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E1F8277-E30B-8343-B4B4-5B473924DA49}"/>
                </a:ext>
              </a:extLst>
            </p:cNvPr>
            <p:cNvSpPr/>
            <p:nvPr/>
          </p:nvSpPr>
          <p:spPr>
            <a:xfrm>
              <a:off x="3537194" y="3332266"/>
              <a:ext cx="314931" cy="1314153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598B471-716D-8949-95EB-1A103D6F7CE9}"/>
                </a:ext>
              </a:extLst>
            </p:cNvPr>
            <p:cNvSpPr/>
            <p:nvPr/>
          </p:nvSpPr>
          <p:spPr>
            <a:xfrm>
              <a:off x="3537194" y="3814616"/>
              <a:ext cx="314931" cy="1054359"/>
            </a:xfrm>
            <a:prstGeom prst="roundRect">
              <a:avLst/>
            </a:prstGeom>
            <a:solidFill>
              <a:srgbClr val="F4DEDD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1C3BAED-AB7F-F047-9237-7A9E61BB54A5}"/>
                </a:ext>
              </a:extLst>
            </p:cNvPr>
            <p:cNvSpPr/>
            <p:nvPr/>
          </p:nvSpPr>
          <p:spPr>
            <a:xfrm>
              <a:off x="3537194" y="3781811"/>
              <a:ext cx="314931" cy="794777"/>
            </a:xfrm>
            <a:prstGeom prst="roundRect">
              <a:avLst/>
            </a:prstGeom>
            <a:solidFill>
              <a:srgbClr val="DC524B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8B45CD1-0553-1246-8AF7-1022B2AD5E1D}"/>
                </a:ext>
              </a:extLst>
            </p:cNvPr>
            <p:cNvSpPr/>
            <p:nvPr/>
          </p:nvSpPr>
          <p:spPr>
            <a:xfrm>
              <a:off x="3537194" y="3774909"/>
              <a:ext cx="314931" cy="265946"/>
            </a:xfrm>
            <a:prstGeom prst="roundRect">
              <a:avLst/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AE7BDA-1E4B-3D44-8A29-3EA5670397FE}"/>
              </a:ext>
            </a:extLst>
          </p:cNvPr>
          <p:cNvGrpSpPr/>
          <p:nvPr/>
        </p:nvGrpSpPr>
        <p:grpSpPr>
          <a:xfrm>
            <a:off x="8638698" y="2864261"/>
            <a:ext cx="258904" cy="1074163"/>
            <a:chOff x="3537194" y="3332266"/>
            <a:chExt cx="314951" cy="153670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B68DFE9-0679-A64C-93E2-6B22E066AE32}"/>
                </a:ext>
              </a:extLst>
            </p:cNvPr>
            <p:cNvSpPr/>
            <p:nvPr/>
          </p:nvSpPr>
          <p:spPr>
            <a:xfrm>
              <a:off x="3537194" y="3332266"/>
              <a:ext cx="314931" cy="1314153"/>
            </a:xfrm>
            <a:prstGeom prst="roundRect">
              <a:avLst/>
            </a:prstGeom>
            <a:solidFill>
              <a:srgbClr val="DDF3DD"/>
            </a:solidFill>
            <a:ln>
              <a:noFill/>
            </a:ln>
            <a:effectLst>
              <a:innerShdw blurRad="63500" dist="127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2271E06-518A-CD43-B1B5-81195C4CFC49}"/>
                </a:ext>
              </a:extLst>
            </p:cNvPr>
            <p:cNvSpPr/>
            <p:nvPr/>
          </p:nvSpPr>
          <p:spPr>
            <a:xfrm>
              <a:off x="3537194" y="3931166"/>
              <a:ext cx="314931" cy="937809"/>
            </a:xfrm>
            <a:prstGeom prst="roundRect">
              <a:avLst/>
            </a:prstGeom>
            <a:solidFill>
              <a:srgbClr val="F4DEDD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DBA8384-3F39-DD4A-93A2-0423A559EB65}"/>
                </a:ext>
              </a:extLst>
            </p:cNvPr>
            <p:cNvSpPr/>
            <p:nvPr/>
          </p:nvSpPr>
          <p:spPr>
            <a:xfrm>
              <a:off x="3537214" y="3931166"/>
              <a:ext cx="314931" cy="856315"/>
            </a:xfrm>
            <a:prstGeom prst="roundRect">
              <a:avLst/>
            </a:prstGeom>
            <a:solidFill>
              <a:srgbClr val="DC524B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EC0FBF0-DFD7-F144-ACC1-2334938E57E0}"/>
                </a:ext>
              </a:extLst>
            </p:cNvPr>
            <p:cNvSpPr/>
            <p:nvPr/>
          </p:nvSpPr>
          <p:spPr>
            <a:xfrm>
              <a:off x="3537194" y="3905766"/>
              <a:ext cx="314931" cy="135089"/>
            </a:xfrm>
            <a:prstGeom prst="roundRect">
              <a:avLst>
                <a:gd name="adj" fmla="val 37820"/>
              </a:avLst>
            </a:prstGeom>
            <a:solidFill>
              <a:srgbClr val="58BA57"/>
            </a:solidFill>
            <a:ln>
              <a:noFill/>
            </a:ln>
            <a:effectLst>
              <a:innerShdw blurRad="63500" dist="12700" dir="7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Palatino" pitchFamily="2" charset="77"/>
                <a:ea typeface="Palatino" pitchFamily="2" charset="7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E13BD29-3B21-B24D-91A5-AD3A7B2F6F4E}"/>
              </a:ext>
            </a:extLst>
          </p:cNvPr>
          <p:cNvSpPr txBox="1"/>
          <p:nvPr/>
        </p:nvSpPr>
        <p:spPr>
          <a:xfrm>
            <a:off x="5927060" y="2420503"/>
            <a:ext cx="93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AE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F26033-5BC3-714D-87C4-010E55CE3D36}"/>
              </a:ext>
            </a:extLst>
          </p:cNvPr>
          <p:cNvSpPr txBox="1"/>
          <p:nvPr/>
        </p:nvSpPr>
        <p:spPr>
          <a:xfrm>
            <a:off x="7587826" y="2391007"/>
            <a:ext cx="194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HybridNet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B6DEB-F5B0-EC49-9021-B487248144C4}"/>
              </a:ext>
            </a:extLst>
          </p:cNvPr>
          <p:cNvSpPr txBox="1"/>
          <p:nvPr/>
        </p:nvSpPr>
        <p:spPr>
          <a:xfrm>
            <a:off x="7631071" y="3563619"/>
            <a:ext cx="5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M Roman 10" pitchFamily="2" charset="77"/>
                <a:ea typeface="Latin Modern Math" panose="02000503000000000000" pitchFamily="2" charset="77"/>
              </a:rPr>
              <a:t>h</a:t>
            </a:r>
            <a:r>
              <a:rPr lang="en-US" sz="2400" b="1" i="1" baseline="-25000" dirty="0" err="1">
                <a:latin typeface="LM Roman 10" pitchFamily="2" charset="77"/>
                <a:ea typeface="Latin Modern Math" panose="02000503000000000000" pitchFamily="2" charset="77"/>
              </a:rPr>
              <a:t>c</a:t>
            </a:r>
            <a:endParaRPr lang="en-US" sz="2400" b="1" i="1" baseline="-25000" dirty="0">
              <a:latin typeface="LM Roman 10" pitchFamily="2" charset="77"/>
              <a:ea typeface="Latin Modern Math" panose="02000503000000000000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AECCE-6399-3E41-903C-754E165F8472}"/>
              </a:ext>
            </a:extLst>
          </p:cNvPr>
          <p:cNvSpPr txBox="1"/>
          <p:nvPr/>
        </p:nvSpPr>
        <p:spPr>
          <a:xfrm>
            <a:off x="8919338" y="3593115"/>
            <a:ext cx="6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M Roman 10" pitchFamily="2" charset="77"/>
                <a:ea typeface="Latin Modern Math" panose="02000503000000000000" pitchFamily="2" charset="77"/>
              </a:rPr>
              <a:t>h</a:t>
            </a:r>
            <a:r>
              <a:rPr lang="en-US" sz="2400" b="1" i="1" baseline="-25000" dirty="0">
                <a:latin typeface="LM Roman 10" pitchFamily="2" charset="77"/>
                <a:ea typeface="Latin Modern Math" panose="02000503000000000000" pitchFamily="2" charset="77"/>
              </a:rPr>
              <a:t>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2A847-E39E-5644-9B97-1B8BCDD43E57}"/>
              </a:ext>
            </a:extLst>
          </p:cNvPr>
          <p:cNvSpPr txBox="1"/>
          <p:nvPr/>
        </p:nvSpPr>
        <p:spPr>
          <a:xfrm>
            <a:off x="3318969" y="1887870"/>
            <a:ext cx="1886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" pitchFamily="2" charset="77"/>
                <a:ea typeface="Palatino" pitchFamily="2" charset="77"/>
              </a:rPr>
              <a:t>Input info.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A02CBB-AB5C-A442-B3BE-BC34EEC09D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64" b="9065"/>
          <a:stretch/>
        </p:blipFill>
        <p:spPr>
          <a:xfrm>
            <a:off x="7622423" y="4050411"/>
            <a:ext cx="873785" cy="8760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6C0E2C-C4AA-A94A-AD28-ED548F158C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17" b="8863"/>
          <a:stretch/>
        </p:blipFill>
        <p:spPr>
          <a:xfrm>
            <a:off x="3836013" y="3998748"/>
            <a:ext cx="884451" cy="8912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F19B3C-601D-0C4F-9BBE-9FEAD007A7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0999" y="4077159"/>
            <a:ext cx="852778" cy="8523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734A67D-A4E1-2B4F-B24A-A75D5B916F7B}"/>
              </a:ext>
            </a:extLst>
          </p:cNvPr>
          <p:cNvSpPr txBox="1"/>
          <p:nvPr/>
        </p:nvSpPr>
        <p:spPr>
          <a:xfrm>
            <a:off x="5507209" y="4108915"/>
            <a:ext cx="2094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Corresponding input data represented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D6A6B6-88E8-7A44-A7F6-7B42235940D9}"/>
              </a:ext>
            </a:extLst>
          </p:cNvPr>
          <p:cNvSpPr txBox="1"/>
          <p:nvPr/>
        </p:nvSpPr>
        <p:spPr>
          <a:xfrm>
            <a:off x="5044577" y="310531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Palatino" pitchFamily="2" charset="77"/>
                <a:ea typeface="Palatino" pitchFamily="2" charset="77"/>
              </a:rPr>
              <a:t>→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4E70BC-A35D-B44A-83F0-75B85E18B386}"/>
              </a:ext>
            </a:extLst>
          </p:cNvPr>
          <p:cNvSpPr txBox="1"/>
          <p:nvPr/>
        </p:nvSpPr>
        <p:spPr>
          <a:xfrm>
            <a:off x="5757277" y="1887870"/>
            <a:ext cx="50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" pitchFamily="2" charset="77"/>
                <a:ea typeface="Palatino" pitchFamily="2" charset="77"/>
              </a:rPr>
              <a:t>Info. preserved in the encoding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129AC4-B6BD-0749-A999-4E698CC2107C}"/>
              </a:ext>
            </a:extLst>
          </p:cNvPr>
          <p:cNvSpPr txBox="1"/>
          <p:nvPr/>
        </p:nvSpPr>
        <p:spPr>
          <a:xfrm>
            <a:off x="6766832" y="2916969"/>
            <a:ext cx="1405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Classif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. branch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664676-DA24-C841-911E-D92DDA21FD21}"/>
              </a:ext>
            </a:extLst>
          </p:cNvPr>
          <p:cNvSpPr txBox="1"/>
          <p:nvPr/>
        </p:nvSpPr>
        <p:spPr>
          <a:xfrm>
            <a:off x="8934001" y="2916969"/>
            <a:ext cx="1145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Unsup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. branch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A1B4C7-600D-DA48-94AD-510698208339}"/>
              </a:ext>
            </a:extLst>
          </p:cNvPr>
          <p:cNvSpPr txBox="1"/>
          <p:nvPr/>
        </p:nvSpPr>
        <p:spPr>
          <a:xfrm>
            <a:off x="6408189" y="3598438"/>
            <a:ext cx="5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M Roman 10" pitchFamily="2" charset="77"/>
                <a:ea typeface="Latin Modern Math" panose="02000503000000000000" pitchFamily="2" charset="77"/>
              </a:rPr>
              <a:t>h</a:t>
            </a:r>
            <a:endParaRPr lang="en-US" sz="2400" b="1" i="1" baseline="-25000" dirty="0">
              <a:latin typeface="LM Roman 10" pitchFamily="2" charset="77"/>
              <a:ea typeface="Latin Modern Math" panose="02000503000000000000" pitchFamily="2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BA3D9B-6059-504D-83A7-5D30B2475418}"/>
              </a:ext>
            </a:extLst>
          </p:cNvPr>
          <p:cNvSpPr txBox="1"/>
          <p:nvPr/>
        </p:nvSpPr>
        <p:spPr>
          <a:xfrm>
            <a:off x="4274380" y="3591399"/>
            <a:ext cx="5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M Roman 10" pitchFamily="2" charset="77"/>
                <a:ea typeface="Latin Modern Math" panose="02000503000000000000" pitchFamily="2" charset="77"/>
              </a:rPr>
              <a:t>x</a:t>
            </a:r>
            <a:endParaRPr lang="en-US" sz="2400" b="1" i="1" baseline="-25000" dirty="0">
              <a:latin typeface="LM Roman 10" pitchFamily="2" charset="77"/>
              <a:ea typeface="Latin Modern Math" panose="020005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350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5">
            <a:extLst>
              <a:ext uri="{FF2B5EF4-FFF2-40B4-BE49-F238E27FC236}">
                <a16:creationId xmlns:a16="http://schemas.microsoft.com/office/drawing/2014/main" id="{74F71C5C-D9EC-3441-BF26-47DF18A4AAA4}"/>
              </a:ext>
            </a:extLst>
          </p:cNvPr>
          <p:cNvSpPr/>
          <p:nvPr/>
        </p:nvSpPr>
        <p:spPr>
          <a:xfrm rot="10800000">
            <a:off x="1525681" y="1499423"/>
            <a:ext cx="8931136" cy="2308873"/>
          </a:xfrm>
          <a:custGeom>
            <a:avLst/>
            <a:gdLst>
              <a:gd name="connsiteX0" fmla="*/ 0 w 7685903"/>
              <a:gd name="connsiteY0" fmla="*/ 178221 h 1069306"/>
              <a:gd name="connsiteX1" fmla="*/ 178221 w 7685903"/>
              <a:gd name="connsiteY1" fmla="*/ 0 h 1069306"/>
              <a:gd name="connsiteX2" fmla="*/ 7507682 w 7685903"/>
              <a:gd name="connsiteY2" fmla="*/ 0 h 1069306"/>
              <a:gd name="connsiteX3" fmla="*/ 7685903 w 7685903"/>
              <a:gd name="connsiteY3" fmla="*/ 178221 h 1069306"/>
              <a:gd name="connsiteX4" fmla="*/ 7685903 w 7685903"/>
              <a:gd name="connsiteY4" fmla="*/ 891085 h 1069306"/>
              <a:gd name="connsiteX5" fmla="*/ 7507682 w 7685903"/>
              <a:gd name="connsiteY5" fmla="*/ 1069306 h 1069306"/>
              <a:gd name="connsiteX6" fmla="*/ 178221 w 7685903"/>
              <a:gd name="connsiteY6" fmla="*/ 1069306 h 1069306"/>
              <a:gd name="connsiteX7" fmla="*/ 0 w 7685903"/>
              <a:gd name="connsiteY7" fmla="*/ 891085 h 1069306"/>
              <a:gd name="connsiteX8" fmla="*/ 0 w 7685903"/>
              <a:gd name="connsiteY8" fmla="*/ 178221 h 1069306"/>
              <a:gd name="connsiteX0" fmla="*/ 0 w 7685903"/>
              <a:gd name="connsiteY0" fmla="*/ 185391 h 1076476"/>
              <a:gd name="connsiteX1" fmla="*/ 178221 w 7685903"/>
              <a:gd name="connsiteY1" fmla="*/ 7170 h 1076476"/>
              <a:gd name="connsiteX2" fmla="*/ 3256218 w 7685903"/>
              <a:gd name="connsiteY2" fmla="*/ 0 h 1076476"/>
              <a:gd name="connsiteX3" fmla="*/ 7507682 w 7685903"/>
              <a:gd name="connsiteY3" fmla="*/ 7170 h 1076476"/>
              <a:gd name="connsiteX4" fmla="*/ 7685903 w 7685903"/>
              <a:gd name="connsiteY4" fmla="*/ 185391 h 1076476"/>
              <a:gd name="connsiteX5" fmla="*/ 7685903 w 7685903"/>
              <a:gd name="connsiteY5" fmla="*/ 898255 h 1076476"/>
              <a:gd name="connsiteX6" fmla="*/ 7507682 w 7685903"/>
              <a:gd name="connsiteY6" fmla="*/ 1076476 h 1076476"/>
              <a:gd name="connsiteX7" fmla="*/ 178221 w 7685903"/>
              <a:gd name="connsiteY7" fmla="*/ 1076476 h 1076476"/>
              <a:gd name="connsiteX8" fmla="*/ 0 w 7685903"/>
              <a:gd name="connsiteY8" fmla="*/ 898255 h 1076476"/>
              <a:gd name="connsiteX9" fmla="*/ 0 w 7685903"/>
              <a:gd name="connsiteY9" fmla="*/ 185391 h 1076476"/>
              <a:gd name="connsiteX0" fmla="*/ 0 w 7685903"/>
              <a:gd name="connsiteY0" fmla="*/ 324745 h 1215830"/>
              <a:gd name="connsiteX1" fmla="*/ 178221 w 7685903"/>
              <a:gd name="connsiteY1" fmla="*/ 146524 h 1215830"/>
              <a:gd name="connsiteX2" fmla="*/ 3091177 w 7685903"/>
              <a:gd name="connsiteY2" fmla="*/ 0 h 1215830"/>
              <a:gd name="connsiteX3" fmla="*/ 3256218 w 7685903"/>
              <a:gd name="connsiteY3" fmla="*/ 139354 h 1215830"/>
              <a:gd name="connsiteX4" fmla="*/ 7507682 w 7685903"/>
              <a:gd name="connsiteY4" fmla="*/ 146524 h 1215830"/>
              <a:gd name="connsiteX5" fmla="*/ 7685903 w 7685903"/>
              <a:gd name="connsiteY5" fmla="*/ 324745 h 1215830"/>
              <a:gd name="connsiteX6" fmla="*/ 7685903 w 7685903"/>
              <a:gd name="connsiteY6" fmla="*/ 1037609 h 1215830"/>
              <a:gd name="connsiteX7" fmla="*/ 7507682 w 7685903"/>
              <a:gd name="connsiteY7" fmla="*/ 1215830 h 1215830"/>
              <a:gd name="connsiteX8" fmla="*/ 178221 w 7685903"/>
              <a:gd name="connsiteY8" fmla="*/ 1215830 h 1215830"/>
              <a:gd name="connsiteX9" fmla="*/ 0 w 7685903"/>
              <a:gd name="connsiteY9" fmla="*/ 1037609 h 1215830"/>
              <a:gd name="connsiteX10" fmla="*/ 0 w 7685903"/>
              <a:gd name="connsiteY10" fmla="*/ 324745 h 1215830"/>
              <a:gd name="connsiteX0" fmla="*/ 0 w 7685903"/>
              <a:gd name="connsiteY0" fmla="*/ 1194885 h 2085970"/>
              <a:gd name="connsiteX1" fmla="*/ 178221 w 7685903"/>
              <a:gd name="connsiteY1" fmla="*/ 1016664 h 2085970"/>
              <a:gd name="connsiteX2" fmla="*/ 3065599 w 7685903"/>
              <a:gd name="connsiteY2" fmla="*/ 501 h 2085970"/>
              <a:gd name="connsiteX3" fmla="*/ 3091177 w 7685903"/>
              <a:gd name="connsiteY3" fmla="*/ 870140 h 2085970"/>
              <a:gd name="connsiteX4" fmla="*/ 3256218 w 7685903"/>
              <a:gd name="connsiteY4" fmla="*/ 1009494 h 2085970"/>
              <a:gd name="connsiteX5" fmla="*/ 7507682 w 7685903"/>
              <a:gd name="connsiteY5" fmla="*/ 1016664 h 2085970"/>
              <a:gd name="connsiteX6" fmla="*/ 7685903 w 7685903"/>
              <a:gd name="connsiteY6" fmla="*/ 1194885 h 2085970"/>
              <a:gd name="connsiteX7" fmla="*/ 7685903 w 7685903"/>
              <a:gd name="connsiteY7" fmla="*/ 1907749 h 2085970"/>
              <a:gd name="connsiteX8" fmla="*/ 7507682 w 7685903"/>
              <a:gd name="connsiteY8" fmla="*/ 2085970 h 2085970"/>
              <a:gd name="connsiteX9" fmla="*/ 178221 w 7685903"/>
              <a:gd name="connsiteY9" fmla="*/ 2085970 h 2085970"/>
              <a:gd name="connsiteX10" fmla="*/ 0 w 7685903"/>
              <a:gd name="connsiteY10" fmla="*/ 1907749 h 2085970"/>
              <a:gd name="connsiteX11" fmla="*/ 0 w 7685903"/>
              <a:gd name="connsiteY11" fmla="*/ 1194885 h 2085970"/>
              <a:gd name="connsiteX0" fmla="*/ 0 w 7685903"/>
              <a:gd name="connsiteY0" fmla="*/ 1436892 h 2327977"/>
              <a:gd name="connsiteX1" fmla="*/ 178221 w 7685903"/>
              <a:gd name="connsiteY1" fmla="*/ 1258671 h 2327977"/>
              <a:gd name="connsiteX2" fmla="*/ 2918528 w 7685903"/>
              <a:gd name="connsiteY2" fmla="*/ 63465 h 2327977"/>
              <a:gd name="connsiteX3" fmla="*/ 3065599 w 7685903"/>
              <a:gd name="connsiteY3" fmla="*/ 242508 h 2327977"/>
              <a:gd name="connsiteX4" fmla="*/ 3091177 w 7685903"/>
              <a:gd name="connsiteY4" fmla="*/ 1112147 h 2327977"/>
              <a:gd name="connsiteX5" fmla="*/ 3256218 w 7685903"/>
              <a:gd name="connsiteY5" fmla="*/ 1251501 h 2327977"/>
              <a:gd name="connsiteX6" fmla="*/ 7507682 w 7685903"/>
              <a:gd name="connsiteY6" fmla="*/ 1258671 h 2327977"/>
              <a:gd name="connsiteX7" fmla="*/ 7685903 w 7685903"/>
              <a:gd name="connsiteY7" fmla="*/ 1436892 h 2327977"/>
              <a:gd name="connsiteX8" fmla="*/ 7685903 w 7685903"/>
              <a:gd name="connsiteY8" fmla="*/ 2149756 h 2327977"/>
              <a:gd name="connsiteX9" fmla="*/ 7507682 w 7685903"/>
              <a:gd name="connsiteY9" fmla="*/ 2327977 h 2327977"/>
              <a:gd name="connsiteX10" fmla="*/ 178221 w 7685903"/>
              <a:gd name="connsiteY10" fmla="*/ 2327977 h 2327977"/>
              <a:gd name="connsiteX11" fmla="*/ 0 w 7685903"/>
              <a:gd name="connsiteY11" fmla="*/ 2149756 h 2327977"/>
              <a:gd name="connsiteX12" fmla="*/ 0 w 7685903"/>
              <a:gd name="connsiteY12" fmla="*/ 1436892 h 2327977"/>
              <a:gd name="connsiteX0" fmla="*/ 0 w 7685903"/>
              <a:gd name="connsiteY0" fmla="*/ 1436892 h 2327977"/>
              <a:gd name="connsiteX1" fmla="*/ 178221 w 7685903"/>
              <a:gd name="connsiteY1" fmla="*/ 82100 h 2327977"/>
              <a:gd name="connsiteX2" fmla="*/ 2918528 w 7685903"/>
              <a:gd name="connsiteY2" fmla="*/ 63465 h 2327977"/>
              <a:gd name="connsiteX3" fmla="*/ 3065599 w 7685903"/>
              <a:gd name="connsiteY3" fmla="*/ 242508 h 2327977"/>
              <a:gd name="connsiteX4" fmla="*/ 3091177 w 7685903"/>
              <a:gd name="connsiteY4" fmla="*/ 1112147 h 2327977"/>
              <a:gd name="connsiteX5" fmla="*/ 3256218 w 7685903"/>
              <a:gd name="connsiteY5" fmla="*/ 1251501 h 2327977"/>
              <a:gd name="connsiteX6" fmla="*/ 7507682 w 7685903"/>
              <a:gd name="connsiteY6" fmla="*/ 1258671 h 2327977"/>
              <a:gd name="connsiteX7" fmla="*/ 7685903 w 7685903"/>
              <a:gd name="connsiteY7" fmla="*/ 1436892 h 2327977"/>
              <a:gd name="connsiteX8" fmla="*/ 7685903 w 7685903"/>
              <a:gd name="connsiteY8" fmla="*/ 2149756 h 2327977"/>
              <a:gd name="connsiteX9" fmla="*/ 7507682 w 7685903"/>
              <a:gd name="connsiteY9" fmla="*/ 2327977 h 2327977"/>
              <a:gd name="connsiteX10" fmla="*/ 178221 w 7685903"/>
              <a:gd name="connsiteY10" fmla="*/ 2327977 h 2327977"/>
              <a:gd name="connsiteX11" fmla="*/ 0 w 7685903"/>
              <a:gd name="connsiteY11" fmla="*/ 2149756 h 2327977"/>
              <a:gd name="connsiteX12" fmla="*/ 0 w 7685903"/>
              <a:gd name="connsiteY12" fmla="*/ 1436892 h 2327977"/>
              <a:gd name="connsiteX0" fmla="*/ 6395 w 7685903"/>
              <a:gd name="connsiteY0" fmla="*/ 241138 h 2327977"/>
              <a:gd name="connsiteX1" fmla="*/ 178221 w 7685903"/>
              <a:gd name="connsiteY1" fmla="*/ 82100 h 2327977"/>
              <a:gd name="connsiteX2" fmla="*/ 2918528 w 7685903"/>
              <a:gd name="connsiteY2" fmla="*/ 63465 h 2327977"/>
              <a:gd name="connsiteX3" fmla="*/ 3065599 w 7685903"/>
              <a:gd name="connsiteY3" fmla="*/ 242508 h 2327977"/>
              <a:gd name="connsiteX4" fmla="*/ 3091177 w 7685903"/>
              <a:gd name="connsiteY4" fmla="*/ 1112147 h 2327977"/>
              <a:gd name="connsiteX5" fmla="*/ 3256218 w 7685903"/>
              <a:gd name="connsiteY5" fmla="*/ 1251501 h 2327977"/>
              <a:gd name="connsiteX6" fmla="*/ 7507682 w 7685903"/>
              <a:gd name="connsiteY6" fmla="*/ 1258671 h 2327977"/>
              <a:gd name="connsiteX7" fmla="*/ 7685903 w 7685903"/>
              <a:gd name="connsiteY7" fmla="*/ 1436892 h 2327977"/>
              <a:gd name="connsiteX8" fmla="*/ 7685903 w 7685903"/>
              <a:gd name="connsiteY8" fmla="*/ 2149756 h 2327977"/>
              <a:gd name="connsiteX9" fmla="*/ 7507682 w 7685903"/>
              <a:gd name="connsiteY9" fmla="*/ 2327977 h 2327977"/>
              <a:gd name="connsiteX10" fmla="*/ 178221 w 7685903"/>
              <a:gd name="connsiteY10" fmla="*/ 2327977 h 2327977"/>
              <a:gd name="connsiteX11" fmla="*/ 0 w 7685903"/>
              <a:gd name="connsiteY11" fmla="*/ 2149756 h 2327977"/>
              <a:gd name="connsiteX12" fmla="*/ 6395 w 7685903"/>
              <a:gd name="connsiteY12" fmla="*/ 241138 h 2327977"/>
              <a:gd name="connsiteX0" fmla="*/ 6395 w 7685903"/>
              <a:gd name="connsiteY0" fmla="*/ 241896 h 2328735"/>
              <a:gd name="connsiteX1" fmla="*/ 178221 w 7685903"/>
              <a:gd name="connsiteY1" fmla="*/ 82858 h 2328735"/>
              <a:gd name="connsiteX2" fmla="*/ 2918528 w 7685903"/>
              <a:gd name="connsiteY2" fmla="*/ 64223 h 2328735"/>
              <a:gd name="connsiteX3" fmla="*/ 3065599 w 7685903"/>
              <a:gd name="connsiteY3" fmla="*/ 243266 h 2328735"/>
              <a:gd name="connsiteX4" fmla="*/ 3091177 w 7685903"/>
              <a:gd name="connsiteY4" fmla="*/ 1112905 h 2328735"/>
              <a:gd name="connsiteX5" fmla="*/ 3256218 w 7685903"/>
              <a:gd name="connsiteY5" fmla="*/ 1252259 h 2328735"/>
              <a:gd name="connsiteX6" fmla="*/ 7507682 w 7685903"/>
              <a:gd name="connsiteY6" fmla="*/ 1259429 h 2328735"/>
              <a:gd name="connsiteX7" fmla="*/ 7685903 w 7685903"/>
              <a:gd name="connsiteY7" fmla="*/ 1437650 h 2328735"/>
              <a:gd name="connsiteX8" fmla="*/ 7685903 w 7685903"/>
              <a:gd name="connsiteY8" fmla="*/ 2150514 h 2328735"/>
              <a:gd name="connsiteX9" fmla="*/ 7507682 w 7685903"/>
              <a:gd name="connsiteY9" fmla="*/ 2328735 h 2328735"/>
              <a:gd name="connsiteX10" fmla="*/ 178221 w 7685903"/>
              <a:gd name="connsiteY10" fmla="*/ 2328735 h 2328735"/>
              <a:gd name="connsiteX11" fmla="*/ 0 w 7685903"/>
              <a:gd name="connsiteY11" fmla="*/ 2150514 h 2328735"/>
              <a:gd name="connsiteX12" fmla="*/ 6395 w 7685903"/>
              <a:gd name="connsiteY12" fmla="*/ 241896 h 2328735"/>
              <a:gd name="connsiteX0" fmla="*/ 6395 w 7685903"/>
              <a:gd name="connsiteY0" fmla="*/ 241139 h 2327978"/>
              <a:gd name="connsiteX1" fmla="*/ 178221 w 7685903"/>
              <a:gd name="connsiteY1" fmla="*/ 82101 h 2327978"/>
              <a:gd name="connsiteX2" fmla="*/ 2918528 w 7685903"/>
              <a:gd name="connsiteY2" fmla="*/ 63466 h 2327978"/>
              <a:gd name="connsiteX3" fmla="*/ 3065599 w 7685903"/>
              <a:gd name="connsiteY3" fmla="*/ 242509 h 2327978"/>
              <a:gd name="connsiteX4" fmla="*/ 3091177 w 7685903"/>
              <a:gd name="connsiteY4" fmla="*/ 1112148 h 2327978"/>
              <a:gd name="connsiteX5" fmla="*/ 3256218 w 7685903"/>
              <a:gd name="connsiteY5" fmla="*/ 1251502 h 2327978"/>
              <a:gd name="connsiteX6" fmla="*/ 7507682 w 7685903"/>
              <a:gd name="connsiteY6" fmla="*/ 1258672 h 2327978"/>
              <a:gd name="connsiteX7" fmla="*/ 7685903 w 7685903"/>
              <a:gd name="connsiteY7" fmla="*/ 1436893 h 2327978"/>
              <a:gd name="connsiteX8" fmla="*/ 7685903 w 7685903"/>
              <a:gd name="connsiteY8" fmla="*/ 2149757 h 2327978"/>
              <a:gd name="connsiteX9" fmla="*/ 7507682 w 7685903"/>
              <a:gd name="connsiteY9" fmla="*/ 2327978 h 2327978"/>
              <a:gd name="connsiteX10" fmla="*/ 178221 w 7685903"/>
              <a:gd name="connsiteY10" fmla="*/ 2327978 h 2327978"/>
              <a:gd name="connsiteX11" fmla="*/ 0 w 7685903"/>
              <a:gd name="connsiteY11" fmla="*/ 2149757 h 2327978"/>
              <a:gd name="connsiteX12" fmla="*/ 6395 w 7685903"/>
              <a:gd name="connsiteY12" fmla="*/ 241139 h 2327978"/>
              <a:gd name="connsiteX0" fmla="*/ 6395 w 7685903"/>
              <a:gd name="connsiteY0" fmla="*/ 241139 h 2327978"/>
              <a:gd name="connsiteX1" fmla="*/ 178221 w 7685903"/>
              <a:gd name="connsiteY1" fmla="*/ 82101 h 2327978"/>
              <a:gd name="connsiteX2" fmla="*/ 2918528 w 7685903"/>
              <a:gd name="connsiteY2" fmla="*/ 63466 h 2327978"/>
              <a:gd name="connsiteX3" fmla="*/ 3065599 w 7685903"/>
              <a:gd name="connsiteY3" fmla="*/ 242509 h 2327978"/>
              <a:gd name="connsiteX4" fmla="*/ 3091177 w 7685903"/>
              <a:gd name="connsiteY4" fmla="*/ 1112148 h 2327978"/>
              <a:gd name="connsiteX5" fmla="*/ 3256218 w 7685903"/>
              <a:gd name="connsiteY5" fmla="*/ 1251502 h 2327978"/>
              <a:gd name="connsiteX6" fmla="*/ 7507682 w 7685903"/>
              <a:gd name="connsiteY6" fmla="*/ 1258672 h 2327978"/>
              <a:gd name="connsiteX7" fmla="*/ 7685903 w 7685903"/>
              <a:gd name="connsiteY7" fmla="*/ 1436893 h 2327978"/>
              <a:gd name="connsiteX8" fmla="*/ 7685903 w 7685903"/>
              <a:gd name="connsiteY8" fmla="*/ 2149757 h 2327978"/>
              <a:gd name="connsiteX9" fmla="*/ 7507682 w 7685903"/>
              <a:gd name="connsiteY9" fmla="*/ 2327978 h 2327978"/>
              <a:gd name="connsiteX10" fmla="*/ 178221 w 7685903"/>
              <a:gd name="connsiteY10" fmla="*/ 2327978 h 2327978"/>
              <a:gd name="connsiteX11" fmla="*/ 0 w 7685903"/>
              <a:gd name="connsiteY11" fmla="*/ 2149757 h 2327978"/>
              <a:gd name="connsiteX12" fmla="*/ 6395 w 7685903"/>
              <a:gd name="connsiteY12" fmla="*/ 241139 h 2327978"/>
              <a:gd name="connsiteX0" fmla="*/ 6395 w 7685903"/>
              <a:gd name="connsiteY0" fmla="*/ 178834 h 2265673"/>
              <a:gd name="connsiteX1" fmla="*/ 178221 w 7685903"/>
              <a:gd name="connsiteY1" fmla="*/ 19796 h 2265673"/>
              <a:gd name="connsiteX2" fmla="*/ 2918528 w 7685903"/>
              <a:gd name="connsiteY2" fmla="*/ 1161 h 2265673"/>
              <a:gd name="connsiteX3" fmla="*/ 3065599 w 7685903"/>
              <a:gd name="connsiteY3" fmla="*/ 180204 h 2265673"/>
              <a:gd name="connsiteX4" fmla="*/ 3091177 w 7685903"/>
              <a:gd name="connsiteY4" fmla="*/ 1049843 h 2265673"/>
              <a:gd name="connsiteX5" fmla="*/ 3256218 w 7685903"/>
              <a:gd name="connsiteY5" fmla="*/ 1189197 h 2265673"/>
              <a:gd name="connsiteX6" fmla="*/ 7507682 w 7685903"/>
              <a:gd name="connsiteY6" fmla="*/ 1196367 h 2265673"/>
              <a:gd name="connsiteX7" fmla="*/ 7685903 w 7685903"/>
              <a:gd name="connsiteY7" fmla="*/ 1374588 h 2265673"/>
              <a:gd name="connsiteX8" fmla="*/ 7685903 w 7685903"/>
              <a:gd name="connsiteY8" fmla="*/ 2087452 h 2265673"/>
              <a:gd name="connsiteX9" fmla="*/ 7507682 w 7685903"/>
              <a:gd name="connsiteY9" fmla="*/ 2265673 h 2265673"/>
              <a:gd name="connsiteX10" fmla="*/ 178221 w 7685903"/>
              <a:gd name="connsiteY10" fmla="*/ 2265673 h 2265673"/>
              <a:gd name="connsiteX11" fmla="*/ 0 w 7685903"/>
              <a:gd name="connsiteY11" fmla="*/ 2087452 h 2265673"/>
              <a:gd name="connsiteX12" fmla="*/ 6395 w 7685903"/>
              <a:gd name="connsiteY12" fmla="*/ 178834 h 2265673"/>
              <a:gd name="connsiteX0" fmla="*/ 6395 w 7685903"/>
              <a:gd name="connsiteY0" fmla="*/ 177834 h 2264673"/>
              <a:gd name="connsiteX1" fmla="*/ 178221 w 7685903"/>
              <a:gd name="connsiteY1" fmla="*/ 18796 h 2264673"/>
              <a:gd name="connsiteX2" fmla="*/ 2918528 w 7685903"/>
              <a:gd name="connsiteY2" fmla="*/ 161 h 2264673"/>
              <a:gd name="connsiteX3" fmla="*/ 3065599 w 7685903"/>
              <a:gd name="connsiteY3" fmla="*/ 179204 h 2264673"/>
              <a:gd name="connsiteX4" fmla="*/ 3091177 w 7685903"/>
              <a:gd name="connsiteY4" fmla="*/ 1048843 h 2264673"/>
              <a:gd name="connsiteX5" fmla="*/ 3256218 w 7685903"/>
              <a:gd name="connsiteY5" fmla="*/ 1188197 h 2264673"/>
              <a:gd name="connsiteX6" fmla="*/ 7507682 w 7685903"/>
              <a:gd name="connsiteY6" fmla="*/ 1195367 h 2264673"/>
              <a:gd name="connsiteX7" fmla="*/ 7685903 w 7685903"/>
              <a:gd name="connsiteY7" fmla="*/ 1373588 h 2264673"/>
              <a:gd name="connsiteX8" fmla="*/ 7685903 w 7685903"/>
              <a:gd name="connsiteY8" fmla="*/ 2086452 h 2264673"/>
              <a:gd name="connsiteX9" fmla="*/ 7507682 w 7685903"/>
              <a:gd name="connsiteY9" fmla="*/ 2264673 h 2264673"/>
              <a:gd name="connsiteX10" fmla="*/ 178221 w 7685903"/>
              <a:gd name="connsiteY10" fmla="*/ 2264673 h 2264673"/>
              <a:gd name="connsiteX11" fmla="*/ 0 w 7685903"/>
              <a:gd name="connsiteY11" fmla="*/ 2086452 h 2264673"/>
              <a:gd name="connsiteX12" fmla="*/ 6395 w 7685903"/>
              <a:gd name="connsiteY12" fmla="*/ 177834 h 2264673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264584"/>
              <a:gd name="connsiteX1" fmla="*/ 178221 w 7685903"/>
              <a:gd name="connsiteY1" fmla="*/ 18707 h 2264584"/>
              <a:gd name="connsiteX2" fmla="*/ 2918528 w 7685903"/>
              <a:gd name="connsiteY2" fmla="*/ 72 h 2264584"/>
              <a:gd name="connsiteX3" fmla="*/ 3065599 w 7685903"/>
              <a:gd name="connsiteY3" fmla="*/ 179115 h 2264584"/>
              <a:gd name="connsiteX4" fmla="*/ 3091177 w 7685903"/>
              <a:gd name="connsiteY4" fmla="*/ 1048754 h 2264584"/>
              <a:gd name="connsiteX5" fmla="*/ 3256218 w 7685903"/>
              <a:gd name="connsiteY5" fmla="*/ 1188108 h 2264584"/>
              <a:gd name="connsiteX6" fmla="*/ 7507682 w 7685903"/>
              <a:gd name="connsiteY6" fmla="*/ 1195278 h 2264584"/>
              <a:gd name="connsiteX7" fmla="*/ 7685903 w 7685903"/>
              <a:gd name="connsiteY7" fmla="*/ 1373499 h 2264584"/>
              <a:gd name="connsiteX8" fmla="*/ 7685903 w 7685903"/>
              <a:gd name="connsiteY8" fmla="*/ 2086363 h 2264584"/>
              <a:gd name="connsiteX9" fmla="*/ 7507682 w 7685903"/>
              <a:gd name="connsiteY9" fmla="*/ 2264584 h 2264584"/>
              <a:gd name="connsiteX10" fmla="*/ 178221 w 7685903"/>
              <a:gd name="connsiteY10" fmla="*/ 2264584 h 2264584"/>
              <a:gd name="connsiteX11" fmla="*/ 0 w 7685903"/>
              <a:gd name="connsiteY11" fmla="*/ 2086363 h 2264584"/>
              <a:gd name="connsiteX12" fmla="*/ 6395 w 7685903"/>
              <a:gd name="connsiteY12" fmla="*/ 177745 h 2264584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086363 h 2529946"/>
              <a:gd name="connsiteX9" fmla="*/ 7507682 w 7685903"/>
              <a:gd name="connsiteY9" fmla="*/ 2529946 h 2529946"/>
              <a:gd name="connsiteX10" fmla="*/ 178221 w 7685903"/>
              <a:gd name="connsiteY10" fmla="*/ 2264584 h 2529946"/>
              <a:gd name="connsiteX11" fmla="*/ 0 w 7685903"/>
              <a:gd name="connsiteY11" fmla="*/ 2086363 h 2529946"/>
              <a:gd name="connsiteX12" fmla="*/ 6395 w 7685903"/>
              <a:gd name="connsiteY12" fmla="*/ 177745 h 2529946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78221 w 7685903"/>
              <a:gd name="connsiteY10" fmla="*/ 2264584 h 2529946"/>
              <a:gd name="connsiteX11" fmla="*/ 0 w 7685903"/>
              <a:gd name="connsiteY11" fmla="*/ 2086363 h 2529946"/>
              <a:gd name="connsiteX12" fmla="*/ 6395 w 7685903"/>
              <a:gd name="connsiteY12" fmla="*/ 177745 h 2529946"/>
              <a:gd name="connsiteX0" fmla="*/ 6395 w 7685903"/>
              <a:gd name="connsiteY0" fmla="*/ 177745 h 2561569"/>
              <a:gd name="connsiteX1" fmla="*/ 178221 w 7685903"/>
              <a:gd name="connsiteY1" fmla="*/ 18707 h 2561569"/>
              <a:gd name="connsiteX2" fmla="*/ 2918528 w 7685903"/>
              <a:gd name="connsiteY2" fmla="*/ 72 h 2561569"/>
              <a:gd name="connsiteX3" fmla="*/ 3065599 w 7685903"/>
              <a:gd name="connsiteY3" fmla="*/ 179115 h 2561569"/>
              <a:gd name="connsiteX4" fmla="*/ 3091177 w 7685903"/>
              <a:gd name="connsiteY4" fmla="*/ 1048754 h 2561569"/>
              <a:gd name="connsiteX5" fmla="*/ 3256218 w 7685903"/>
              <a:gd name="connsiteY5" fmla="*/ 1188108 h 2561569"/>
              <a:gd name="connsiteX6" fmla="*/ 7507682 w 7685903"/>
              <a:gd name="connsiteY6" fmla="*/ 1195278 h 2561569"/>
              <a:gd name="connsiteX7" fmla="*/ 7685903 w 7685903"/>
              <a:gd name="connsiteY7" fmla="*/ 1373499 h 2561569"/>
              <a:gd name="connsiteX8" fmla="*/ 7685903 w 7685903"/>
              <a:gd name="connsiteY8" fmla="*/ 2345252 h 2561569"/>
              <a:gd name="connsiteX9" fmla="*/ 7507682 w 7685903"/>
              <a:gd name="connsiteY9" fmla="*/ 2529946 h 2561569"/>
              <a:gd name="connsiteX10" fmla="*/ 166341 w 7685903"/>
              <a:gd name="connsiteY10" fmla="*/ 2561569 h 2561569"/>
              <a:gd name="connsiteX11" fmla="*/ 0 w 7685903"/>
              <a:gd name="connsiteY11" fmla="*/ 2086363 h 2561569"/>
              <a:gd name="connsiteX12" fmla="*/ 6395 w 7685903"/>
              <a:gd name="connsiteY12" fmla="*/ 177745 h 2561569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54461 w 7685903"/>
              <a:gd name="connsiteY10" fmla="*/ 2514052 h 2529946"/>
              <a:gd name="connsiteX11" fmla="*/ 0 w 7685903"/>
              <a:gd name="connsiteY11" fmla="*/ 2086363 h 2529946"/>
              <a:gd name="connsiteX12" fmla="*/ 6395 w 7685903"/>
              <a:gd name="connsiteY12" fmla="*/ 177745 h 2529946"/>
              <a:gd name="connsiteX0" fmla="*/ 6395 w 7685903"/>
              <a:gd name="connsiteY0" fmla="*/ 177745 h 2549690"/>
              <a:gd name="connsiteX1" fmla="*/ 178221 w 7685903"/>
              <a:gd name="connsiteY1" fmla="*/ 18707 h 2549690"/>
              <a:gd name="connsiteX2" fmla="*/ 2918528 w 7685903"/>
              <a:gd name="connsiteY2" fmla="*/ 72 h 2549690"/>
              <a:gd name="connsiteX3" fmla="*/ 3065599 w 7685903"/>
              <a:gd name="connsiteY3" fmla="*/ 179115 h 2549690"/>
              <a:gd name="connsiteX4" fmla="*/ 3091177 w 7685903"/>
              <a:gd name="connsiteY4" fmla="*/ 1048754 h 2549690"/>
              <a:gd name="connsiteX5" fmla="*/ 3256218 w 7685903"/>
              <a:gd name="connsiteY5" fmla="*/ 1188108 h 2549690"/>
              <a:gd name="connsiteX6" fmla="*/ 7507682 w 7685903"/>
              <a:gd name="connsiteY6" fmla="*/ 1195278 h 2549690"/>
              <a:gd name="connsiteX7" fmla="*/ 7685903 w 7685903"/>
              <a:gd name="connsiteY7" fmla="*/ 1373499 h 2549690"/>
              <a:gd name="connsiteX8" fmla="*/ 7685903 w 7685903"/>
              <a:gd name="connsiteY8" fmla="*/ 2345252 h 2549690"/>
              <a:gd name="connsiteX9" fmla="*/ 7507682 w 7685903"/>
              <a:gd name="connsiteY9" fmla="*/ 2529946 h 2549690"/>
              <a:gd name="connsiteX10" fmla="*/ 142581 w 7685903"/>
              <a:gd name="connsiteY10" fmla="*/ 2549690 h 2549690"/>
              <a:gd name="connsiteX11" fmla="*/ 0 w 7685903"/>
              <a:gd name="connsiteY11" fmla="*/ 2086363 h 2549690"/>
              <a:gd name="connsiteX12" fmla="*/ 6395 w 7685903"/>
              <a:gd name="connsiteY12" fmla="*/ 177745 h 2549690"/>
              <a:gd name="connsiteX0" fmla="*/ 6395 w 7685903"/>
              <a:gd name="connsiteY0" fmla="*/ 177745 h 2537810"/>
              <a:gd name="connsiteX1" fmla="*/ 178221 w 7685903"/>
              <a:gd name="connsiteY1" fmla="*/ 18707 h 2537810"/>
              <a:gd name="connsiteX2" fmla="*/ 2918528 w 7685903"/>
              <a:gd name="connsiteY2" fmla="*/ 72 h 2537810"/>
              <a:gd name="connsiteX3" fmla="*/ 3065599 w 7685903"/>
              <a:gd name="connsiteY3" fmla="*/ 179115 h 2537810"/>
              <a:gd name="connsiteX4" fmla="*/ 3091177 w 7685903"/>
              <a:gd name="connsiteY4" fmla="*/ 1048754 h 2537810"/>
              <a:gd name="connsiteX5" fmla="*/ 3256218 w 7685903"/>
              <a:gd name="connsiteY5" fmla="*/ 1188108 h 2537810"/>
              <a:gd name="connsiteX6" fmla="*/ 7507682 w 7685903"/>
              <a:gd name="connsiteY6" fmla="*/ 1195278 h 2537810"/>
              <a:gd name="connsiteX7" fmla="*/ 7685903 w 7685903"/>
              <a:gd name="connsiteY7" fmla="*/ 1373499 h 2537810"/>
              <a:gd name="connsiteX8" fmla="*/ 7685903 w 7685903"/>
              <a:gd name="connsiteY8" fmla="*/ 2345252 h 2537810"/>
              <a:gd name="connsiteX9" fmla="*/ 7507682 w 7685903"/>
              <a:gd name="connsiteY9" fmla="*/ 2529946 h 2537810"/>
              <a:gd name="connsiteX10" fmla="*/ 130702 w 7685903"/>
              <a:gd name="connsiteY10" fmla="*/ 2537810 h 2537810"/>
              <a:gd name="connsiteX11" fmla="*/ 0 w 7685903"/>
              <a:gd name="connsiteY11" fmla="*/ 2086363 h 2537810"/>
              <a:gd name="connsiteX12" fmla="*/ 6395 w 7685903"/>
              <a:gd name="connsiteY12" fmla="*/ 177745 h 2537810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30702 w 7685903"/>
              <a:gd name="connsiteY10" fmla="*/ 2524865 h 2529946"/>
              <a:gd name="connsiteX11" fmla="*/ 0 w 7685903"/>
              <a:gd name="connsiteY11" fmla="*/ 2086363 h 2529946"/>
              <a:gd name="connsiteX12" fmla="*/ 6395 w 7685903"/>
              <a:gd name="connsiteY12" fmla="*/ 177745 h 2529946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091177 w 7685903"/>
              <a:gd name="connsiteY4" fmla="*/ 1048754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30702 w 7685903"/>
              <a:gd name="connsiteY10" fmla="*/ 2524865 h 2529946"/>
              <a:gd name="connsiteX11" fmla="*/ 0 w 7685903"/>
              <a:gd name="connsiteY11" fmla="*/ 2351723 h 2529946"/>
              <a:gd name="connsiteX12" fmla="*/ 6395 w 7685903"/>
              <a:gd name="connsiteY12" fmla="*/ 177745 h 2529946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276164 w 7685903"/>
              <a:gd name="connsiteY4" fmla="*/ 1044243 h 2529946"/>
              <a:gd name="connsiteX5" fmla="*/ 3256218 w 7685903"/>
              <a:gd name="connsiteY5" fmla="*/ 1188108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30702 w 7685903"/>
              <a:gd name="connsiteY10" fmla="*/ 2524865 h 2529946"/>
              <a:gd name="connsiteX11" fmla="*/ 0 w 7685903"/>
              <a:gd name="connsiteY11" fmla="*/ 2351723 h 2529946"/>
              <a:gd name="connsiteX12" fmla="*/ 6395 w 7685903"/>
              <a:gd name="connsiteY12" fmla="*/ 177745 h 2529946"/>
              <a:gd name="connsiteX0" fmla="*/ 6395 w 7685903"/>
              <a:gd name="connsiteY0" fmla="*/ 177745 h 2529946"/>
              <a:gd name="connsiteX1" fmla="*/ 178221 w 7685903"/>
              <a:gd name="connsiteY1" fmla="*/ 18707 h 2529946"/>
              <a:gd name="connsiteX2" fmla="*/ 2918528 w 7685903"/>
              <a:gd name="connsiteY2" fmla="*/ 72 h 2529946"/>
              <a:gd name="connsiteX3" fmla="*/ 3065599 w 7685903"/>
              <a:gd name="connsiteY3" fmla="*/ 179115 h 2529946"/>
              <a:gd name="connsiteX4" fmla="*/ 3276164 w 7685903"/>
              <a:gd name="connsiteY4" fmla="*/ 1044243 h 2529946"/>
              <a:gd name="connsiteX5" fmla="*/ 3427670 w 7685903"/>
              <a:gd name="connsiteY5" fmla="*/ 1192620 h 2529946"/>
              <a:gd name="connsiteX6" fmla="*/ 7507682 w 7685903"/>
              <a:gd name="connsiteY6" fmla="*/ 1195278 h 2529946"/>
              <a:gd name="connsiteX7" fmla="*/ 7685903 w 7685903"/>
              <a:gd name="connsiteY7" fmla="*/ 1373499 h 2529946"/>
              <a:gd name="connsiteX8" fmla="*/ 7685903 w 7685903"/>
              <a:gd name="connsiteY8" fmla="*/ 2345252 h 2529946"/>
              <a:gd name="connsiteX9" fmla="*/ 7507682 w 7685903"/>
              <a:gd name="connsiteY9" fmla="*/ 2529946 h 2529946"/>
              <a:gd name="connsiteX10" fmla="*/ 130702 w 7685903"/>
              <a:gd name="connsiteY10" fmla="*/ 2524865 h 2529946"/>
              <a:gd name="connsiteX11" fmla="*/ 0 w 7685903"/>
              <a:gd name="connsiteY11" fmla="*/ 2351723 h 2529946"/>
              <a:gd name="connsiteX12" fmla="*/ 6395 w 7685903"/>
              <a:gd name="connsiteY12" fmla="*/ 177745 h 2529946"/>
              <a:gd name="connsiteX0" fmla="*/ 6395 w 7685903"/>
              <a:gd name="connsiteY0" fmla="*/ 177742 h 2529943"/>
              <a:gd name="connsiteX1" fmla="*/ 178221 w 7685903"/>
              <a:gd name="connsiteY1" fmla="*/ 18704 h 2529943"/>
              <a:gd name="connsiteX2" fmla="*/ 2918528 w 7685903"/>
              <a:gd name="connsiteY2" fmla="*/ 69 h 2529943"/>
              <a:gd name="connsiteX3" fmla="*/ 3268634 w 7685903"/>
              <a:gd name="connsiteY3" fmla="*/ 183625 h 2529943"/>
              <a:gd name="connsiteX4" fmla="*/ 3276164 w 7685903"/>
              <a:gd name="connsiteY4" fmla="*/ 1044240 h 2529943"/>
              <a:gd name="connsiteX5" fmla="*/ 3427670 w 7685903"/>
              <a:gd name="connsiteY5" fmla="*/ 1192617 h 2529943"/>
              <a:gd name="connsiteX6" fmla="*/ 7507682 w 7685903"/>
              <a:gd name="connsiteY6" fmla="*/ 1195275 h 2529943"/>
              <a:gd name="connsiteX7" fmla="*/ 7685903 w 7685903"/>
              <a:gd name="connsiteY7" fmla="*/ 1373496 h 2529943"/>
              <a:gd name="connsiteX8" fmla="*/ 7685903 w 7685903"/>
              <a:gd name="connsiteY8" fmla="*/ 2345249 h 2529943"/>
              <a:gd name="connsiteX9" fmla="*/ 7507682 w 7685903"/>
              <a:gd name="connsiteY9" fmla="*/ 2529943 h 2529943"/>
              <a:gd name="connsiteX10" fmla="*/ 130702 w 7685903"/>
              <a:gd name="connsiteY10" fmla="*/ 2524862 h 2529943"/>
              <a:gd name="connsiteX11" fmla="*/ 0 w 7685903"/>
              <a:gd name="connsiteY11" fmla="*/ 2351720 h 2529943"/>
              <a:gd name="connsiteX12" fmla="*/ 6395 w 7685903"/>
              <a:gd name="connsiteY12" fmla="*/ 177742 h 2529943"/>
              <a:gd name="connsiteX0" fmla="*/ 6395 w 7685903"/>
              <a:gd name="connsiteY0" fmla="*/ 177739 h 2529940"/>
              <a:gd name="connsiteX1" fmla="*/ 178221 w 7685903"/>
              <a:gd name="connsiteY1" fmla="*/ 18701 h 2529940"/>
              <a:gd name="connsiteX2" fmla="*/ 2918528 w 7685903"/>
              <a:gd name="connsiteY2" fmla="*/ 66 h 2529940"/>
              <a:gd name="connsiteX3" fmla="*/ 3264122 w 7685903"/>
              <a:gd name="connsiteY3" fmla="*/ 188135 h 2529940"/>
              <a:gd name="connsiteX4" fmla="*/ 3276164 w 7685903"/>
              <a:gd name="connsiteY4" fmla="*/ 1044237 h 2529940"/>
              <a:gd name="connsiteX5" fmla="*/ 3427670 w 7685903"/>
              <a:gd name="connsiteY5" fmla="*/ 1192614 h 2529940"/>
              <a:gd name="connsiteX6" fmla="*/ 7507682 w 7685903"/>
              <a:gd name="connsiteY6" fmla="*/ 1195272 h 2529940"/>
              <a:gd name="connsiteX7" fmla="*/ 7685903 w 7685903"/>
              <a:gd name="connsiteY7" fmla="*/ 1373493 h 2529940"/>
              <a:gd name="connsiteX8" fmla="*/ 7685903 w 7685903"/>
              <a:gd name="connsiteY8" fmla="*/ 2345246 h 2529940"/>
              <a:gd name="connsiteX9" fmla="*/ 7507682 w 7685903"/>
              <a:gd name="connsiteY9" fmla="*/ 2529940 h 2529940"/>
              <a:gd name="connsiteX10" fmla="*/ 130702 w 7685903"/>
              <a:gd name="connsiteY10" fmla="*/ 2524859 h 2529940"/>
              <a:gd name="connsiteX11" fmla="*/ 0 w 7685903"/>
              <a:gd name="connsiteY11" fmla="*/ 2351717 h 2529940"/>
              <a:gd name="connsiteX12" fmla="*/ 6395 w 7685903"/>
              <a:gd name="connsiteY12" fmla="*/ 177739 h 2529940"/>
              <a:gd name="connsiteX0" fmla="*/ 6395 w 7685903"/>
              <a:gd name="connsiteY0" fmla="*/ 173231 h 2525432"/>
              <a:gd name="connsiteX1" fmla="*/ 178221 w 7685903"/>
              <a:gd name="connsiteY1" fmla="*/ 14193 h 2525432"/>
              <a:gd name="connsiteX2" fmla="*/ 3121563 w 7685903"/>
              <a:gd name="connsiteY2" fmla="*/ 69 h 2525432"/>
              <a:gd name="connsiteX3" fmla="*/ 3264122 w 7685903"/>
              <a:gd name="connsiteY3" fmla="*/ 183627 h 2525432"/>
              <a:gd name="connsiteX4" fmla="*/ 3276164 w 7685903"/>
              <a:gd name="connsiteY4" fmla="*/ 1039729 h 2525432"/>
              <a:gd name="connsiteX5" fmla="*/ 3427670 w 7685903"/>
              <a:gd name="connsiteY5" fmla="*/ 1188106 h 2525432"/>
              <a:gd name="connsiteX6" fmla="*/ 7507682 w 7685903"/>
              <a:gd name="connsiteY6" fmla="*/ 1190764 h 2525432"/>
              <a:gd name="connsiteX7" fmla="*/ 7685903 w 7685903"/>
              <a:gd name="connsiteY7" fmla="*/ 1368985 h 2525432"/>
              <a:gd name="connsiteX8" fmla="*/ 7685903 w 7685903"/>
              <a:gd name="connsiteY8" fmla="*/ 2340738 h 2525432"/>
              <a:gd name="connsiteX9" fmla="*/ 7507682 w 7685903"/>
              <a:gd name="connsiteY9" fmla="*/ 2525432 h 2525432"/>
              <a:gd name="connsiteX10" fmla="*/ 130702 w 7685903"/>
              <a:gd name="connsiteY10" fmla="*/ 2520351 h 2525432"/>
              <a:gd name="connsiteX11" fmla="*/ 0 w 7685903"/>
              <a:gd name="connsiteY11" fmla="*/ 2347209 h 2525432"/>
              <a:gd name="connsiteX12" fmla="*/ 6395 w 7685903"/>
              <a:gd name="connsiteY12" fmla="*/ 173231 h 2525432"/>
              <a:gd name="connsiteX0" fmla="*/ 6395 w 7685903"/>
              <a:gd name="connsiteY0" fmla="*/ 177739 h 2529940"/>
              <a:gd name="connsiteX1" fmla="*/ 178221 w 7685903"/>
              <a:gd name="connsiteY1" fmla="*/ 18701 h 2529940"/>
              <a:gd name="connsiteX2" fmla="*/ 3085468 w 7685903"/>
              <a:gd name="connsiteY2" fmla="*/ 65 h 2529940"/>
              <a:gd name="connsiteX3" fmla="*/ 3264122 w 7685903"/>
              <a:gd name="connsiteY3" fmla="*/ 188135 h 2529940"/>
              <a:gd name="connsiteX4" fmla="*/ 3276164 w 7685903"/>
              <a:gd name="connsiteY4" fmla="*/ 1044237 h 2529940"/>
              <a:gd name="connsiteX5" fmla="*/ 3427670 w 7685903"/>
              <a:gd name="connsiteY5" fmla="*/ 1192614 h 2529940"/>
              <a:gd name="connsiteX6" fmla="*/ 7507682 w 7685903"/>
              <a:gd name="connsiteY6" fmla="*/ 1195272 h 2529940"/>
              <a:gd name="connsiteX7" fmla="*/ 7685903 w 7685903"/>
              <a:gd name="connsiteY7" fmla="*/ 1373493 h 2529940"/>
              <a:gd name="connsiteX8" fmla="*/ 7685903 w 7685903"/>
              <a:gd name="connsiteY8" fmla="*/ 2345246 h 2529940"/>
              <a:gd name="connsiteX9" fmla="*/ 7507682 w 7685903"/>
              <a:gd name="connsiteY9" fmla="*/ 2529940 h 2529940"/>
              <a:gd name="connsiteX10" fmla="*/ 130702 w 7685903"/>
              <a:gd name="connsiteY10" fmla="*/ 2524859 h 2529940"/>
              <a:gd name="connsiteX11" fmla="*/ 0 w 7685903"/>
              <a:gd name="connsiteY11" fmla="*/ 2351717 h 2529940"/>
              <a:gd name="connsiteX12" fmla="*/ 6395 w 7685903"/>
              <a:gd name="connsiteY12" fmla="*/ 177739 h 2529940"/>
              <a:gd name="connsiteX0" fmla="*/ 6395 w 7685903"/>
              <a:gd name="connsiteY0" fmla="*/ 177739 h 2529940"/>
              <a:gd name="connsiteX1" fmla="*/ 178221 w 7685903"/>
              <a:gd name="connsiteY1" fmla="*/ 18701 h 2529940"/>
              <a:gd name="connsiteX2" fmla="*/ 3085468 w 7685903"/>
              <a:gd name="connsiteY2" fmla="*/ 65 h 2529940"/>
              <a:gd name="connsiteX3" fmla="*/ 3264122 w 7685903"/>
              <a:gd name="connsiteY3" fmla="*/ 188135 h 2529940"/>
              <a:gd name="connsiteX4" fmla="*/ 3276164 w 7685903"/>
              <a:gd name="connsiteY4" fmla="*/ 1044237 h 2529940"/>
              <a:gd name="connsiteX5" fmla="*/ 4599310 w 7685903"/>
              <a:gd name="connsiteY5" fmla="*/ 1192614 h 2529940"/>
              <a:gd name="connsiteX6" fmla="*/ 7507682 w 7685903"/>
              <a:gd name="connsiteY6" fmla="*/ 1195272 h 2529940"/>
              <a:gd name="connsiteX7" fmla="*/ 7685903 w 7685903"/>
              <a:gd name="connsiteY7" fmla="*/ 1373493 h 2529940"/>
              <a:gd name="connsiteX8" fmla="*/ 7685903 w 7685903"/>
              <a:gd name="connsiteY8" fmla="*/ 2345246 h 2529940"/>
              <a:gd name="connsiteX9" fmla="*/ 7507682 w 7685903"/>
              <a:gd name="connsiteY9" fmla="*/ 2529940 h 2529940"/>
              <a:gd name="connsiteX10" fmla="*/ 130702 w 7685903"/>
              <a:gd name="connsiteY10" fmla="*/ 2524859 h 2529940"/>
              <a:gd name="connsiteX11" fmla="*/ 0 w 7685903"/>
              <a:gd name="connsiteY11" fmla="*/ 2351717 h 2529940"/>
              <a:gd name="connsiteX12" fmla="*/ 6395 w 7685903"/>
              <a:gd name="connsiteY12" fmla="*/ 177739 h 2529940"/>
              <a:gd name="connsiteX0" fmla="*/ 6395 w 7685903"/>
              <a:gd name="connsiteY0" fmla="*/ 177739 h 2529940"/>
              <a:gd name="connsiteX1" fmla="*/ 178221 w 7685903"/>
              <a:gd name="connsiteY1" fmla="*/ 18701 h 2529940"/>
              <a:gd name="connsiteX2" fmla="*/ 3085468 w 7685903"/>
              <a:gd name="connsiteY2" fmla="*/ 65 h 2529940"/>
              <a:gd name="connsiteX3" fmla="*/ 3264122 w 7685903"/>
              <a:gd name="connsiteY3" fmla="*/ 188135 h 2529940"/>
              <a:gd name="connsiteX4" fmla="*/ 4476105 w 7685903"/>
              <a:gd name="connsiteY4" fmla="*/ 1058863 h 2529940"/>
              <a:gd name="connsiteX5" fmla="*/ 4599310 w 7685903"/>
              <a:gd name="connsiteY5" fmla="*/ 1192614 h 2529940"/>
              <a:gd name="connsiteX6" fmla="*/ 7507682 w 7685903"/>
              <a:gd name="connsiteY6" fmla="*/ 1195272 h 2529940"/>
              <a:gd name="connsiteX7" fmla="*/ 7685903 w 7685903"/>
              <a:gd name="connsiteY7" fmla="*/ 1373493 h 2529940"/>
              <a:gd name="connsiteX8" fmla="*/ 7685903 w 7685903"/>
              <a:gd name="connsiteY8" fmla="*/ 2345246 h 2529940"/>
              <a:gd name="connsiteX9" fmla="*/ 7507682 w 7685903"/>
              <a:gd name="connsiteY9" fmla="*/ 2529940 h 2529940"/>
              <a:gd name="connsiteX10" fmla="*/ 130702 w 7685903"/>
              <a:gd name="connsiteY10" fmla="*/ 2524859 h 2529940"/>
              <a:gd name="connsiteX11" fmla="*/ 0 w 7685903"/>
              <a:gd name="connsiteY11" fmla="*/ 2351717 h 2529940"/>
              <a:gd name="connsiteX12" fmla="*/ 6395 w 7685903"/>
              <a:gd name="connsiteY12" fmla="*/ 177739 h 2529940"/>
              <a:gd name="connsiteX0" fmla="*/ 6395 w 7685903"/>
              <a:gd name="connsiteY0" fmla="*/ 177717 h 2529918"/>
              <a:gd name="connsiteX1" fmla="*/ 178221 w 7685903"/>
              <a:gd name="connsiteY1" fmla="*/ 18679 h 2529918"/>
              <a:gd name="connsiteX2" fmla="*/ 3085468 w 7685903"/>
              <a:gd name="connsiteY2" fmla="*/ 43 h 2529918"/>
              <a:gd name="connsiteX3" fmla="*/ 4469723 w 7685903"/>
              <a:gd name="connsiteY3" fmla="*/ 246616 h 2529918"/>
              <a:gd name="connsiteX4" fmla="*/ 4476105 w 7685903"/>
              <a:gd name="connsiteY4" fmla="*/ 1058841 h 2529918"/>
              <a:gd name="connsiteX5" fmla="*/ 4599310 w 7685903"/>
              <a:gd name="connsiteY5" fmla="*/ 1192592 h 2529918"/>
              <a:gd name="connsiteX6" fmla="*/ 7507682 w 7685903"/>
              <a:gd name="connsiteY6" fmla="*/ 1195250 h 2529918"/>
              <a:gd name="connsiteX7" fmla="*/ 7685903 w 7685903"/>
              <a:gd name="connsiteY7" fmla="*/ 1373471 h 2529918"/>
              <a:gd name="connsiteX8" fmla="*/ 7685903 w 7685903"/>
              <a:gd name="connsiteY8" fmla="*/ 2345224 h 2529918"/>
              <a:gd name="connsiteX9" fmla="*/ 7507682 w 7685903"/>
              <a:gd name="connsiteY9" fmla="*/ 2529918 h 2529918"/>
              <a:gd name="connsiteX10" fmla="*/ 130702 w 7685903"/>
              <a:gd name="connsiteY10" fmla="*/ 2524837 h 2529918"/>
              <a:gd name="connsiteX11" fmla="*/ 0 w 7685903"/>
              <a:gd name="connsiteY11" fmla="*/ 2351695 h 2529918"/>
              <a:gd name="connsiteX12" fmla="*/ 6395 w 7685903"/>
              <a:gd name="connsiteY12" fmla="*/ 177717 h 2529918"/>
              <a:gd name="connsiteX0" fmla="*/ 6395 w 7685903"/>
              <a:gd name="connsiteY0" fmla="*/ 177716 h 2529917"/>
              <a:gd name="connsiteX1" fmla="*/ 178221 w 7685903"/>
              <a:gd name="connsiteY1" fmla="*/ 18678 h 2529917"/>
              <a:gd name="connsiteX2" fmla="*/ 4240128 w 7685903"/>
              <a:gd name="connsiteY2" fmla="*/ 43 h 2529917"/>
              <a:gd name="connsiteX3" fmla="*/ 4469723 w 7685903"/>
              <a:gd name="connsiteY3" fmla="*/ 246615 h 2529917"/>
              <a:gd name="connsiteX4" fmla="*/ 4476105 w 7685903"/>
              <a:gd name="connsiteY4" fmla="*/ 1058840 h 2529917"/>
              <a:gd name="connsiteX5" fmla="*/ 4599310 w 7685903"/>
              <a:gd name="connsiteY5" fmla="*/ 1192591 h 2529917"/>
              <a:gd name="connsiteX6" fmla="*/ 7507682 w 7685903"/>
              <a:gd name="connsiteY6" fmla="*/ 1195249 h 2529917"/>
              <a:gd name="connsiteX7" fmla="*/ 7685903 w 7685903"/>
              <a:gd name="connsiteY7" fmla="*/ 1373470 h 2529917"/>
              <a:gd name="connsiteX8" fmla="*/ 7685903 w 7685903"/>
              <a:gd name="connsiteY8" fmla="*/ 2345223 h 2529917"/>
              <a:gd name="connsiteX9" fmla="*/ 7507682 w 7685903"/>
              <a:gd name="connsiteY9" fmla="*/ 2529917 h 2529917"/>
              <a:gd name="connsiteX10" fmla="*/ 130702 w 7685903"/>
              <a:gd name="connsiteY10" fmla="*/ 2524836 h 2529917"/>
              <a:gd name="connsiteX11" fmla="*/ 0 w 7685903"/>
              <a:gd name="connsiteY11" fmla="*/ 2351694 h 2529917"/>
              <a:gd name="connsiteX12" fmla="*/ 6395 w 7685903"/>
              <a:gd name="connsiteY12" fmla="*/ 177716 h 2529917"/>
              <a:gd name="connsiteX0" fmla="*/ 6395 w 7685903"/>
              <a:gd name="connsiteY0" fmla="*/ 177715 h 2529916"/>
              <a:gd name="connsiteX1" fmla="*/ 178221 w 7685903"/>
              <a:gd name="connsiteY1" fmla="*/ 18677 h 2529916"/>
              <a:gd name="connsiteX2" fmla="*/ 4313710 w 7685903"/>
              <a:gd name="connsiteY2" fmla="*/ 43 h 2529916"/>
              <a:gd name="connsiteX3" fmla="*/ 4469723 w 7685903"/>
              <a:gd name="connsiteY3" fmla="*/ 246614 h 2529916"/>
              <a:gd name="connsiteX4" fmla="*/ 4476105 w 7685903"/>
              <a:gd name="connsiteY4" fmla="*/ 1058839 h 2529916"/>
              <a:gd name="connsiteX5" fmla="*/ 4599310 w 7685903"/>
              <a:gd name="connsiteY5" fmla="*/ 1192590 h 2529916"/>
              <a:gd name="connsiteX6" fmla="*/ 7507682 w 7685903"/>
              <a:gd name="connsiteY6" fmla="*/ 1195248 h 2529916"/>
              <a:gd name="connsiteX7" fmla="*/ 7685903 w 7685903"/>
              <a:gd name="connsiteY7" fmla="*/ 1373469 h 2529916"/>
              <a:gd name="connsiteX8" fmla="*/ 7685903 w 7685903"/>
              <a:gd name="connsiteY8" fmla="*/ 2345222 h 2529916"/>
              <a:gd name="connsiteX9" fmla="*/ 7507682 w 7685903"/>
              <a:gd name="connsiteY9" fmla="*/ 2529916 h 2529916"/>
              <a:gd name="connsiteX10" fmla="*/ 130702 w 7685903"/>
              <a:gd name="connsiteY10" fmla="*/ 2524835 h 2529916"/>
              <a:gd name="connsiteX11" fmla="*/ 0 w 7685903"/>
              <a:gd name="connsiteY11" fmla="*/ 2351693 h 2529916"/>
              <a:gd name="connsiteX12" fmla="*/ 6395 w 7685903"/>
              <a:gd name="connsiteY12" fmla="*/ 177715 h 2529916"/>
              <a:gd name="connsiteX0" fmla="*/ 6395 w 7685903"/>
              <a:gd name="connsiteY0" fmla="*/ 167968 h 2520169"/>
              <a:gd name="connsiteX1" fmla="*/ 178221 w 7685903"/>
              <a:gd name="connsiteY1" fmla="*/ 8930 h 2520169"/>
              <a:gd name="connsiteX2" fmla="*/ 4317484 w 7685903"/>
              <a:gd name="connsiteY2" fmla="*/ 47 h 2520169"/>
              <a:gd name="connsiteX3" fmla="*/ 4469723 w 7685903"/>
              <a:gd name="connsiteY3" fmla="*/ 236867 h 2520169"/>
              <a:gd name="connsiteX4" fmla="*/ 4476105 w 7685903"/>
              <a:gd name="connsiteY4" fmla="*/ 1049092 h 2520169"/>
              <a:gd name="connsiteX5" fmla="*/ 4599310 w 7685903"/>
              <a:gd name="connsiteY5" fmla="*/ 1182843 h 2520169"/>
              <a:gd name="connsiteX6" fmla="*/ 7507682 w 7685903"/>
              <a:gd name="connsiteY6" fmla="*/ 1185501 h 2520169"/>
              <a:gd name="connsiteX7" fmla="*/ 7685903 w 7685903"/>
              <a:gd name="connsiteY7" fmla="*/ 1363722 h 2520169"/>
              <a:gd name="connsiteX8" fmla="*/ 7685903 w 7685903"/>
              <a:gd name="connsiteY8" fmla="*/ 2335475 h 2520169"/>
              <a:gd name="connsiteX9" fmla="*/ 7507682 w 7685903"/>
              <a:gd name="connsiteY9" fmla="*/ 2520169 h 2520169"/>
              <a:gd name="connsiteX10" fmla="*/ 130702 w 7685903"/>
              <a:gd name="connsiteY10" fmla="*/ 2515088 h 2520169"/>
              <a:gd name="connsiteX11" fmla="*/ 0 w 7685903"/>
              <a:gd name="connsiteY11" fmla="*/ 2341946 h 2520169"/>
              <a:gd name="connsiteX12" fmla="*/ 6395 w 7685903"/>
              <a:gd name="connsiteY12" fmla="*/ 167968 h 252016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3 w 7685903"/>
              <a:gd name="connsiteY3" fmla="*/ 227937 h 2511239"/>
              <a:gd name="connsiteX4" fmla="*/ 4476105 w 7685903"/>
              <a:gd name="connsiteY4" fmla="*/ 1040162 h 2511239"/>
              <a:gd name="connsiteX5" fmla="*/ 4599310 w 7685903"/>
              <a:gd name="connsiteY5" fmla="*/ 1173913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040162 h 2511239"/>
              <a:gd name="connsiteX5" fmla="*/ 4599310 w 7685903"/>
              <a:gd name="connsiteY5" fmla="*/ 1173913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001160 h 2511239"/>
              <a:gd name="connsiteX5" fmla="*/ 4599310 w 7685903"/>
              <a:gd name="connsiteY5" fmla="*/ 1173913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001160 h 2511239"/>
              <a:gd name="connsiteX5" fmla="*/ 4633271 w 7685903"/>
              <a:gd name="connsiteY5" fmla="*/ 1169038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001160 h 2511239"/>
              <a:gd name="connsiteX5" fmla="*/ 4637044 w 7685903"/>
              <a:gd name="connsiteY5" fmla="*/ 1320170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152291 h 2511239"/>
              <a:gd name="connsiteX5" fmla="*/ 4637044 w 7685903"/>
              <a:gd name="connsiteY5" fmla="*/ 1320170 h 2511239"/>
              <a:gd name="connsiteX6" fmla="*/ 7507682 w 7685903"/>
              <a:gd name="connsiteY6" fmla="*/ 1176571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5903"/>
              <a:gd name="connsiteY0" fmla="*/ 159038 h 2511239"/>
              <a:gd name="connsiteX1" fmla="*/ 178221 w 7685903"/>
              <a:gd name="connsiteY1" fmla="*/ 0 h 2511239"/>
              <a:gd name="connsiteX2" fmla="*/ 4321258 w 7685903"/>
              <a:gd name="connsiteY2" fmla="*/ 868 h 2511239"/>
              <a:gd name="connsiteX3" fmla="*/ 4469724 w 7685903"/>
              <a:gd name="connsiteY3" fmla="*/ 184060 h 2511239"/>
              <a:gd name="connsiteX4" fmla="*/ 4476105 w 7685903"/>
              <a:gd name="connsiteY4" fmla="*/ 1152291 h 2511239"/>
              <a:gd name="connsiteX5" fmla="*/ 4637044 w 7685903"/>
              <a:gd name="connsiteY5" fmla="*/ 1320170 h 2511239"/>
              <a:gd name="connsiteX6" fmla="*/ 7511455 w 7685903"/>
              <a:gd name="connsiteY6" fmla="*/ 1327703 h 2511239"/>
              <a:gd name="connsiteX7" fmla="*/ 7685903 w 7685903"/>
              <a:gd name="connsiteY7" fmla="*/ 1354792 h 2511239"/>
              <a:gd name="connsiteX8" fmla="*/ 7685903 w 7685903"/>
              <a:gd name="connsiteY8" fmla="*/ 2326545 h 2511239"/>
              <a:gd name="connsiteX9" fmla="*/ 7507682 w 7685903"/>
              <a:gd name="connsiteY9" fmla="*/ 2511239 h 2511239"/>
              <a:gd name="connsiteX10" fmla="*/ 130702 w 7685903"/>
              <a:gd name="connsiteY10" fmla="*/ 2506158 h 2511239"/>
              <a:gd name="connsiteX11" fmla="*/ 0 w 7685903"/>
              <a:gd name="connsiteY11" fmla="*/ 2333016 h 2511239"/>
              <a:gd name="connsiteX12" fmla="*/ 6395 w 7685903"/>
              <a:gd name="connsiteY12" fmla="*/ 159038 h 2511239"/>
              <a:gd name="connsiteX0" fmla="*/ 6395 w 7689676"/>
              <a:gd name="connsiteY0" fmla="*/ 159038 h 2511239"/>
              <a:gd name="connsiteX1" fmla="*/ 178221 w 7689676"/>
              <a:gd name="connsiteY1" fmla="*/ 0 h 2511239"/>
              <a:gd name="connsiteX2" fmla="*/ 4321258 w 7689676"/>
              <a:gd name="connsiteY2" fmla="*/ 868 h 2511239"/>
              <a:gd name="connsiteX3" fmla="*/ 4469724 w 7689676"/>
              <a:gd name="connsiteY3" fmla="*/ 184060 h 2511239"/>
              <a:gd name="connsiteX4" fmla="*/ 4476105 w 7689676"/>
              <a:gd name="connsiteY4" fmla="*/ 1152291 h 2511239"/>
              <a:gd name="connsiteX5" fmla="*/ 4637044 w 7689676"/>
              <a:gd name="connsiteY5" fmla="*/ 1320170 h 2511239"/>
              <a:gd name="connsiteX6" fmla="*/ 7511455 w 7689676"/>
              <a:gd name="connsiteY6" fmla="*/ 1327703 h 2511239"/>
              <a:gd name="connsiteX7" fmla="*/ 7689676 w 7689676"/>
              <a:gd name="connsiteY7" fmla="*/ 1525425 h 2511239"/>
              <a:gd name="connsiteX8" fmla="*/ 7685903 w 7689676"/>
              <a:gd name="connsiteY8" fmla="*/ 2326545 h 2511239"/>
              <a:gd name="connsiteX9" fmla="*/ 7507682 w 7689676"/>
              <a:gd name="connsiteY9" fmla="*/ 2511239 h 2511239"/>
              <a:gd name="connsiteX10" fmla="*/ 130702 w 7689676"/>
              <a:gd name="connsiteY10" fmla="*/ 2506158 h 2511239"/>
              <a:gd name="connsiteX11" fmla="*/ 0 w 7689676"/>
              <a:gd name="connsiteY11" fmla="*/ 2333016 h 2511239"/>
              <a:gd name="connsiteX12" fmla="*/ 6395 w 7689676"/>
              <a:gd name="connsiteY12" fmla="*/ 159038 h 2511239"/>
              <a:gd name="connsiteX0" fmla="*/ 6395 w 7689676"/>
              <a:gd name="connsiteY0" fmla="*/ 159038 h 2511239"/>
              <a:gd name="connsiteX1" fmla="*/ 178221 w 7689676"/>
              <a:gd name="connsiteY1" fmla="*/ 0 h 2511239"/>
              <a:gd name="connsiteX2" fmla="*/ 4321258 w 7689676"/>
              <a:gd name="connsiteY2" fmla="*/ 868 h 2511239"/>
              <a:gd name="connsiteX3" fmla="*/ 4469724 w 7689676"/>
              <a:gd name="connsiteY3" fmla="*/ 184060 h 2511239"/>
              <a:gd name="connsiteX4" fmla="*/ 4476105 w 7689676"/>
              <a:gd name="connsiteY4" fmla="*/ 1152291 h 2511239"/>
              <a:gd name="connsiteX5" fmla="*/ 4637044 w 7689676"/>
              <a:gd name="connsiteY5" fmla="*/ 1320170 h 2511239"/>
              <a:gd name="connsiteX6" fmla="*/ 7526548 w 7689676"/>
              <a:gd name="connsiteY6" fmla="*/ 1327703 h 2511239"/>
              <a:gd name="connsiteX7" fmla="*/ 7689676 w 7689676"/>
              <a:gd name="connsiteY7" fmla="*/ 1525425 h 2511239"/>
              <a:gd name="connsiteX8" fmla="*/ 7685903 w 7689676"/>
              <a:gd name="connsiteY8" fmla="*/ 2326545 h 2511239"/>
              <a:gd name="connsiteX9" fmla="*/ 7507682 w 7689676"/>
              <a:gd name="connsiteY9" fmla="*/ 2511239 h 2511239"/>
              <a:gd name="connsiteX10" fmla="*/ 130702 w 7689676"/>
              <a:gd name="connsiteY10" fmla="*/ 2506158 h 2511239"/>
              <a:gd name="connsiteX11" fmla="*/ 0 w 7689676"/>
              <a:gd name="connsiteY11" fmla="*/ 2333016 h 2511239"/>
              <a:gd name="connsiteX12" fmla="*/ 6395 w 7689676"/>
              <a:gd name="connsiteY12" fmla="*/ 159038 h 251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89676" h="2511239">
                <a:moveTo>
                  <a:pt x="6395" y="159038"/>
                </a:moveTo>
                <a:cubicBezTo>
                  <a:pt x="6395" y="60609"/>
                  <a:pt x="79792" y="0"/>
                  <a:pt x="178221" y="0"/>
                </a:cubicBezTo>
                <a:lnTo>
                  <a:pt x="4321258" y="868"/>
                </a:lnTo>
                <a:cubicBezTo>
                  <a:pt x="4412428" y="-2239"/>
                  <a:pt x="4468659" y="100933"/>
                  <a:pt x="4469724" y="184060"/>
                </a:cubicBezTo>
                <a:cubicBezTo>
                  <a:pt x="4477184" y="439837"/>
                  <a:pt x="4465650" y="903130"/>
                  <a:pt x="4476105" y="1152291"/>
                </a:cubicBezTo>
                <a:cubicBezTo>
                  <a:pt x="4479964" y="1237109"/>
                  <a:pt x="4543663" y="1331269"/>
                  <a:pt x="4637044" y="1320170"/>
                </a:cubicBezTo>
                <a:lnTo>
                  <a:pt x="7526548" y="1327703"/>
                </a:lnTo>
                <a:cubicBezTo>
                  <a:pt x="7624977" y="1327703"/>
                  <a:pt x="7689676" y="1426996"/>
                  <a:pt x="7689676" y="1525425"/>
                </a:cubicBezTo>
                <a:cubicBezTo>
                  <a:pt x="7688418" y="1792465"/>
                  <a:pt x="7687161" y="2059505"/>
                  <a:pt x="7685903" y="2326545"/>
                </a:cubicBezTo>
                <a:cubicBezTo>
                  <a:pt x="7685903" y="2424974"/>
                  <a:pt x="7606111" y="2511239"/>
                  <a:pt x="7507682" y="2511239"/>
                </a:cubicBezTo>
                <a:lnTo>
                  <a:pt x="130702" y="2506158"/>
                </a:lnTo>
                <a:cubicBezTo>
                  <a:pt x="32273" y="2506158"/>
                  <a:pt x="0" y="2431445"/>
                  <a:pt x="0" y="2333016"/>
                </a:cubicBezTo>
                <a:cubicBezTo>
                  <a:pt x="2132" y="1696810"/>
                  <a:pt x="4263" y="795244"/>
                  <a:pt x="6395" y="15903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4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055CD9-D1DC-3846-B66C-A327092C66FE}"/>
              </a:ext>
            </a:extLst>
          </p:cNvPr>
          <p:cNvSpPr/>
          <p:nvPr/>
        </p:nvSpPr>
        <p:spPr>
          <a:xfrm>
            <a:off x="1586775" y="1539864"/>
            <a:ext cx="8818716" cy="1019372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4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6DC197-F8AF-7A4C-B7E4-1E63432D7422}"/>
              </a:ext>
            </a:extLst>
          </p:cNvPr>
          <p:cNvSpPr/>
          <p:nvPr/>
        </p:nvSpPr>
        <p:spPr>
          <a:xfrm>
            <a:off x="1734697" y="1570947"/>
            <a:ext cx="2672709" cy="93905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4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/>
            <a:endParaRPr lang="en-US" sz="1656" dirty="0">
              <a:solidFill>
                <a:schemeClr val="accent2">
                  <a:lumMod val="50000"/>
                </a:schemeClr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59779B-FF55-094E-8F42-CD9DB2CFDC34}"/>
              </a:ext>
            </a:extLst>
          </p:cNvPr>
          <p:cNvCxnSpPr>
            <a:stCxn id="7" idx="3"/>
            <a:endCxn id="86" idx="1"/>
          </p:cNvCxnSpPr>
          <p:nvPr/>
        </p:nvCxnSpPr>
        <p:spPr>
          <a:xfrm flipV="1">
            <a:off x="1394731" y="2064781"/>
            <a:ext cx="466001" cy="585525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21CFE12-9D89-C14B-868F-3D2406A31770}"/>
                  </a:ext>
                </a:extLst>
              </p:cNvPr>
              <p:cNvSpPr/>
              <p:nvPr/>
            </p:nvSpPr>
            <p:spPr>
              <a:xfrm>
                <a:off x="8990594" y="1839989"/>
                <a:ext cx="336630" cy="44958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tIns="45600" rIns="35077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754" b="1" i="1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accPr>
                        <m:e>
                          <m:r>
                            <a:rPr lang="en-US" sz="1754" b="1" i="0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21CFE12-9D89-C14B-868F-3D2406A31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594" y="1839989"/>
                <a:ext cx="336630" cy="44958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8F2D2B1-505E-164A-9EF2-D059204AD9B4}"/>
                  </a:ext>
                </a:extLst>
              </p:cNvPr>
              <p:cNvSpPr/>
              <p:nvPr/>
            </p:nvSpPr>
            <p:spPr>
              <a:xfrm>
                <a:off x="962550" y="2425514"/>
                <a:ext cx="432181" cy="44958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600" rIns="35077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54" b="1" i="0" smtClean="0">
                          <a:latin typeface="Cambria Math" panose="02040503050406030204" pitchFamily="18" charset="0"/>
                          <a:ea typeface="LM Sans 10" charset="0"/>
                          <a:cs typeface="LM Sans 10" charset="0"/>
                        </a:rPr>
                        <m:t>𝐱</m:t>
                      </m:r>
                    </m:oMath>
                  </m:oMathPara>
                </a14:m>
                <a:endParaRPr lang="fr-FR" sz="1754" b="1" dirty="0">
                  <a:latin typeface="LM Sans 10" charset="0"/>
                  <a:ea typeface="LM Sans 10" charset="0"/>
                  <a:cs typeface="LM Sans 10" charset="0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8F2D2B1-505E-164A-9EF2-D059204A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50" y="2425514"/>
                <a:ext cx="432181" cy="4495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A9226C-77A5-E349-B116-F16C04EB534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9327224" y="2064781"/>
            <a:ext cx="187106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25BA821-D4BD-E943-9A76-D70C9322D883}"/>
                  </a:ext>
                </a:extLst>
              </p:cNvPr>
              <p:cNvSpPr/>
              <p:nvPr/>
            </p:nvSpPr>
            <p:spPr>
              <a:xfrm>
                <a:off x="9514330" y="1839989"/>
                <a:ext cx="782084" cy="4495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cls</m:t>
                          </m:r>
                        </m:sub>
                      </m:sSub>
                    </m:oMath>
                  </m:oMathPara>
                </a14:m>
                <a:endParaRPr lang="fr-FR" sz="1754" b="1" i="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25BA821-D4BD-E943-9A76-D70C9322D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30" y="1839989"/>
                <a:ext cx="782084" cy="4495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5E97D-4B8E-8C43-8614-9D71DB6FA993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3029438" y="2064781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83046-FF9E-1E4E-A657-7B744EF9C857}"/>
              </a:ext>
            </a:extLst>
          </p:cNvPr>
          <p:cNvCxnSpPr>
            <a:stCxn id="27" idx="3"/>
            <a:endCxn id="54" idx="1"/>
          </p:cNvCxnSpPr>
          <p:nvPr/>
        </p:nvCxnSpPr>
        <p:spPr>
          <a:xfrm>
            <a:off x="4312824" y="2060277"/>
            <a:ext cx="261571" cy="4504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BE1E2E-7DA7-8641-895A-E86467DD73E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2605525" y="2064781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10C89F-2F60-8B44-ADB5-A68E28A3F227}"/>
              </a:ext>
            </a:extLst>
          </p:cNvPr>
          <p:cNvCxnSpPr>
            <a:stCxn id="86" idx="3"/>
            <a:endCxn id="18" idx="1"/>
          </p:cNvCxnSpPr>
          <p:nvPr/>
        </p:nvCxnSpPr>
        <p:spPr>
          <a:xfrm>
            <a:off x="2181613" y="2064781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9DFE7E7-C301-0D4F-9ED9-4E91F3E739D3}"/>
              </a:ext>
            </a:extLst>
          </p:cNvPr>
          <p:cNvSpPr/>
          <p:nvPr/>
        </p:nvSpPr>
        <p:spPr>
          <a:xfrm>
            <a:off x="5931549" y="1559497"/>
            <a:ext cx="685996" cy="95050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4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endParaRPr lang="en-US" sz="1656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953AA5-C25E-B046-82DC-F277C4276455}"/>
              </a:ext>
            </a:extLst>
          </p:cNvPr>
          <p:cNvSpPr/>
          <p:nvPr/>
        </p:nvSpPr>
        <p:spPr>
          <a:xfrm>
            <a:off x="6124600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tIns="45600" rIns="35077" rtlCol="0" anchor="ctr"/>
          <a:lstStyle/>
          <a:p>
            <a:pPr algn="ctr"/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fc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E36139-FA2E-E346-8D9A-54045D8ACB51}"/>
              </a:ext>
            </a:extLst>
          </p:cNvPr>
          <p:cNvCxnSpPr>
            <a:stCxn id="54" idx="3"/>
            <a:endCxn id="15" idx="1"/>
          </p:cNvCxnSpPr>
          <p:nvPr/>
        </p:nvCxnSpPr>
        <p:spPr>
          <a:xfrm>
            <a:off x="4895276" y="2064781"/>
            <a:ext cx="1229324" cy="0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788821-0717-BE49-851C-A2226E139FCE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445481" y="2064781"/>
            <a:ext cx="2545113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FB0695-7E2D-4449-BB46-4EEE1DF27883}"/>
              </a:ext>
            </a:extLst>
          </p:cNvPr>
          <p:cNvSpPr/>
          <p:nvPr/>
        </p:nvSpPr>
        <p:spPr>
          <a:xfrm>
            <a:off x="2284644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1190024-8126-7E47-993C-DB878301DE43}"/>
              </a:ext>
            </a:extLst>
          </p:cNvPr>
          <p:cNvSpPr/>
          <p:nvPr/>
        </p:nvSpPr>
        <p:spPr>
          <a:xfrm>
            <a:off x="2708556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AC8DBE7-C896-E345-AE72-40FE21229AC1}"/>
              </a:ext>
            </a:extLst>
          </p:cNvPr>
          <p:cNvSpPr/>
          <p:nvPr/>
        </p:nvSpPr>
        <p:spPr>
          <a:xfrm>
            <a:off x="3132469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31FDC-2F0E-A84F-9147-A0F5EDBA3E19}"/>
              </a:ext>
            </a:extLst>
          </p:cNvPr>
          <p:cNvSpPr txBox="1"/>
          <p:nvPr/>
        </p:nvSpPr>
        <p:spPr>
          <a:xfrm>
            <a:off x="4379333" y="1505270"/>
            <a:ext cx="720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4×4×64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3CB6F-AC4C-A24B-A8BE-823CACFC93EE}"/>
              </a:ext>
            </a:extLst>
          </p:cNvPr>
          <p:cNvSpPr txBox="1"/>
          <p:nvPr/>
        </p:nvSpPr>
        <p:spPr>
          <a:xfrm>
            <a:off x="772046" y="2186140"/>
            <a:ext cx="80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524366-C418-9740-AC1C-4D7F5388A499}"/>
              </a:ext>
            </a:extLst>
          </p:cNvPr>
          <p:cNvCxnSpPr>
            <a:stCxn id="54" idx="3"/>
            <a:endCxn id="56" idx="0"/>
          </p:cNvCxnSpPr>
          <p:nvPr/>
        </p:nvCxnSpPr>
        <p:spPr>
          <a:xfrm>
            <a:off x="4895276" y="2064781"/>
            <a:ext cx="281695" cy="1103825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FFD0B0-1B8E-E348-91B1-89A1D1B3EC22}"/>
              </a:ext>
            </a:extLst>
          </p:cNvPr>
          <p:cNvSpPr txBox="1"/>
          <p:nvPr/>
        </p:nvSpPr>
        <p:spPr>
          <a:xfrm>
            <a:off x="9008273" y="1613110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10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701BAB-5133-CA47-AF16-684F38B4C5F5}"/>
              </a:ext>
            </a:extLst>
          </p:cNvPr>
          <p:cNvCxnSpPr/>
          <p:nvPr/>
        </p:nvCxnSpPr>
        <p:spPr>
          <a:xfrm>
            <a:off x="3888912" y="2060277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25B6B61-3F88-7A4A-84EB-05B4FE8ED794}"/>
              </a:ext>
            </a:extLst>
          </p:cNvPr>
          <p:cNvSpPr/>
          <p:nvPr/>
        </p:nvSpPr>
        <p:spPr>
          <a:xfrm>
            <a:off x="3568030" y="1734936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43B2A5-5094-D14F-B4C1-E8E9F6F81A2F}"/>
              </a:ext>
            </a:extLst>
          </p:cNvPr>
          <p:cNvSpPr/>
          <p:nvPr/>
        </p:nvSpPr>
        <p:spPr>
          <a:xfrm>
            <a:off x="3991943" y="1734936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34514E-D4F9-D043-98E7-6E055ED0E30C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3453350" y="2060277"/>
            <a:ext cx="114680" cy="4504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BE2BDF3-54BE-904F-A46E-1B01E7210D89}"/>
              </a:ext>
            </a:extLst>
          </p:cNvPr>
          <p:cNvSpPr txBox="1"/>
          <p:nvPr/>
        </p:nvSpPr>
        <p:spPr>
          <a:xfrm>
            <a:off x="2707127" y="219572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98B10-C815-5745-A62E-45A4E62072B6}"/>
              </a:ext>
            </a:extLst>
          </p:cNvPr>
          <p:cNvSpPr txBox="1"/>
          <p:nvPr/>
        </p:nvSpPr>
        <p:spPr>
          <a:xfrm>
            <a:off x="3568720" y="2195342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DD5206-8126-3C40-B2AE-FECB9C42F433}"/>
              </a:ext>
            </a:extLst>
          </p:cNvPr>
          <p:cNvSpPr/>
          <p:nvPr/>
        </p:nvSpPr>
        <p:spPr>
          <a:xfrm>
            <a:off x="1732416" y="2803145"/>
            <a:ext cx="2672709" cy="93905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4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/>
            <a:endParaRPr lang="en-US" sz="1656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374DF2-9E3C-5240-85C6-F04D68540137}"/>
              </a:ext>
            </a:extLst>
          </p:cNvPr>
          <p:cNvSpPr/>
          <p:nvPr/>
        </p:nvSpPr>
        <p:spPr>
          <a:xfrm>
            <a:off x="1858451" y="2971638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5B133D-2B20-1848-8703-E8B92BEFDAAA}"/>
              </a:ext>
            </a:extLst>
          </p:cNvPr>
          <p:cNvCxnSpPr/>
          <p:nvPr/>
        </p:nvCxnSpPr>
        <p:spPr>
          <a:xfrm>
            <a:off x="3027157" y="3296979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641726-4CA6-2A41-A21B-41C7BAA33A9A}"/>
              </a:ext>
            </a:extLst>
          </p:cNvPr>
          <p:cNvCxnSpPr/>
          <p:nvPr/>
        </p:nvCxnSpPr>
        <p:spPr>
          <a:xfrm>
            <a:off x="2603244" y="3296979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5C18AE-ABA8-0942-AC2F-7B0C5F63AA45}"/>
              </a:ext>
            </a:extLst>
          </p:cNvPr>
          <p:cNvCxnSpPr/>
          <p:nvPr/>
        </p:nvCxnSpPr>
        <p:spPr>
          <a:xfrm>
            <a:off x="2179332" y="3296979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88772BE-6933-5D4E-AF51-6D59F7D4780B}"/>
              </a:ext>
            </a:extLst>
          </p:cNvPr>
          <p:cNvSpPr/>
          <p:nvPr/>
        </p:nvSpPr>
        <p:spPr>
          <a:xfrm>
            <a:off x="2282363" y="2971638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AC02967-EFC4-A743-97CA-35F95027D2C6}"/>
              </a:ext>
            </a:extLst>
          </p:cNvPr>
          <p:cNvSpPr/>
          <p:nvPr/>
        </p:nvSpPr>
        <p:spPr>
          <a:xfrm>
            <a:off x="2706275" y="2971638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DB772A3-47DA-6942-B52A-3A8C4E3AA9C6}"/>
              </a:ext>
            </a:extLst>
          </p:cNvPr>
          <p:cNvSpPr/>
          <p:nvPr/>
        </p:nvSpPr>
        <p:spPr>
          <a:xfrm>
            <a:off x="3130188" y="2971638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F9294B-952B-FF4C-BE25-DA969C7F76A6}"/>
              </a:ext>
            </a:extLst>
          </p:cNvPr>
          <p:cNvSpPr txBox="1"/>
          <p:nvPr/>
        </p:nvSpPr>
        <p:spPr>
          <a:xfrm>
            <a:off x="1698169" y="2791696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32×32×64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919901-F8C0-7B4B-BD82-7E54B569EFD0}"/>
              </a:ext>
            </a:extLst>
          </p:cNvPr>
          <p:cNvCxnSpPr/>
          <p:nvPr/>
        </p:nvCxnSpPr>
        <p:spPr>
          <a:xfrm>
            <a:off x="3886631" y="3292475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FCF3EB9-1931-8240-9FA5-17CAFC735C62}"/>
              </a:ext>
            </a:extLst>
          </p:cNvPr>
          <p:cNvSpPr/>
          <p:nvPr/>
        </p:nvSpPr>
        <p:spPr>
          <a:xfrm>
            <a:off x="3565749" y="2967134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175FA0-3035-0B4D-A31E-F24A47D4B83D}"/>
              </a:ext>
            </a:extLst>
          </p:cNvPr>
          <p:cNvCxnSpPr/>
          <p:nvPr/>
        </p:nvCxnSpPr>
        <p:spPr>
          <a:xfrm flipV="1">
            <a:off x="3451069" y="3292475"/>
            <a:ext cx="114680" cy="4504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F3DEFE-7ED0-D94D-B92E-068C2CCF1D37}"/>
              </a:ext>
            </a:extLst>
          </p:cNvPr>
          <p:cNvSpPr txBox="1"/>
          <p:nvPr/>
        </p:nvSpPr>
        <p:spPr>
          <a:xfrm>
            <a:off x="1856474" y="34279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  <a:r>
              <a:rPr lang="en-US" sz="1000" b="0" i="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8AB6F7-41BF-F443-9D30-8A51B810B1F4}"/>
              </a:ext>
            </a:extLst>
          </p:cNvPr>
          <p:cNvSpPr txBox="1"/>
          <p:nvPr/>
        </p:nvSpPr>
        <p:spPr>
          <a:xfrm>
            <a:off x="2704846" y="34279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4D75E-D86B-E949-9E31-F3FE533D58EC}"/>
              </a:ext>
            </a:extLst>
          </p:cNvPr>
          <p:cNvSpPr txBox="1"/>
          <p:nvPr/>
        </p:nvSpPr>
        <p:spPr>
          <a:xfrm>
            <a:off x="3566439" y="342754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3D4693-5354-8E41-9FF6-6CC3831ADC0B}"/>
              </a:ext>
            </a:extLst>
          </p:cNvPr>
          <p:cNvSpPr txBox="1"/>
          <p:nvPr/>
        </p:nvSpPr>
        <p:spPr>
          <a:xfrm>
            <a:off x="2540090" y="2793093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16×16×64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493153-500B-B542-BBF4-E65FD68BD1DB}"/>
              </a:ext>
            </a:extLst>
          </p:cNvPr>
          <p:cNvSpPr txBox="1"/>
          <p:nvPr/>
        </p:nvSpPr>
        <p:spPr>
          <a:xfrm>
            <a:off x="3477748" y="2795561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8×8×64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67FE69-749B-F547-8885-06761802F199}"/>
              </a:ext>
            </a:extLst>
          </p:cNvPr>
          <p:cNvCxnSpPr>
            <a:stCxn id="7" idx="3"/>
            <a:endCxn id="32" idx="1"/>
          </p:cNvCxnSpPr>
          <p:nvPr/>
        </p:nvCxnSpPr>
        <p:spPr>
          <a:xfrm>
            <a:off x="1394731" y="2650306"/>
            <a:ext cx="463720" cy="646673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34C7ED-DF1A-1041-9923-109676FED34C}"/>
              </a:ext>
            </a:extLst>
          </p:cNvPr>
          <p:cNvCxnSpPr>
            <a:stCxn id="50" idx="3"/>
            <a:endCxn id="55" idx="1"/>
          </p:cNvCxnSpPr>
          <p:nvPr/>
        </p:nvCxnSpPr>
        <p:spPr>
          <a:xfrm>
            <a:off x="4310543" y="3292475"/>
            <a:ext cx="250538" cy="0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8EBC1BD-1E8F-5B46-B83B-AE8D769D1DC6}"/>
              </a:ext>
            </a:extLst>
          </p:cNvPr>
          <p:cNvSpPr/>
          <p:nvPr/>
        </p:nvSpPr>
        <p:spPr>
          <a:xfrm>
            <a:off x="3989662" y="2967134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max pool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EB26D7-E166-6040-B427-1BDB465A285A}"/>
              </a:ext>
            </a:extLst>
          </p:cNvPr>
          <p:cNvSpPr txBox="1"/>
          <p:nvPr/>
        </p:nvSpPr>
        <p:spPr>
          <a:xfrm>
            <a:off x="4350351" y="2730237"/>
            <a:ext cx="720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4×4×64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B84EA57-95D3-6545-817B-8EB1841AB257}"/>
              </a:ext>
            </a:extLst>
          </p:cNvPr>
          <p:cNvCxnSpPr>
            <a:stCxn id="55" idx="3"/>
            <a:endCxn id="56" idx="2"/>
          </p:cNvCxnSpPr>
          <p:nvPr/>
        </p:nvCxnSpPr>
        <p:spPr>
          <a:xfrm flipV="1">
            <a:off x="4881962" y="3289671"/>
            <a:ext cx="173944" cy="2804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1F6313-7F79-CB41-9A2A-7DDA96025B6C}"/>
              </a:ext>
            </a:extLst>
          </p:cNvPr>
          <p:cNvCxnSpPr>
            <a:stCxn id="56" idx="6"/>
            <a:endCxn id="75" idx="1"/>
          </p:cNvCxnSpPr>
          <p:nvPr/>
        </p:nvCxnSpPr>
        <p:spPr>
          <a:xfrm>
            <a:off x="5298036" y="3289671"/>
            <a:ext cx="175618" cy="0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C92A14B-998E-2A42-82A9-075DBA7C2792}"/>
                  </a:ext>
                </a:extLst>
              </p:cNvPr>
              <p:cNvSpPr/>
              <p:nvPr/>
            </p:nvSpPr>
            <p:spPr>
              <a:xfrm>
                <a:off x="4574395" y="1739440"/>
                <a:ext cx="320881" cy="6506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456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4" b="1" i="1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1754" b="1" i="0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𝐡</m:t>
                          </m:r>
                        </m:e>
                        <m:sub>
                          <m:r>
                            <a:rPr lang="en-US" sz="1754" b="0" i="1" smtClean="0"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C92A14B-998E-2A42-82A9-075DBA7C2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395" y="1739440"/>
                <a:ext cx="320881" cy="650682"/>
              </a:xfrm>
              <a:prstGeom prst="roundRect">
                <a:avLst/>
              </a:prstGeom>
              <a:blipFill>
                <a:blip r:embed="rId5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2580394E-AD97-A146-A50D-6269D642AD32}"/>
                  </a:ext>
                </a:extLst>
              </p:cNvPr>
              <p:cNvSpPr/>
              <p:nvPr/>
            </p:nvSpPr>
            <p:spPr>
              <a:xfrm>
                <a:off x="4561081" y="2967134"/>
                <a:ext cx="320881" cy="6506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456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4" b="1" i="1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1754" b="1" i="0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𝐡</m:t>
                          </m:r>
                        </m:e>
                        <m:sub>
                          <m:r>
                            <a:rPr lang="en-US" sz="1754" b="0" i="1" smtClean="0"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2580394E-AD97-A146-A50D-6269D642A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081" y="2967134"/>
                <a:ext cx="320881" cy="650682"/>
              </a:xfrm>
              <a:prstGeom prst="roundRect">
                <a:avLst/>
              </a:prstGeom>
              <a:blipFill>
                <a:blip r:embed="rId6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A875EA-199C-FC4B-8C9E-B68B0B5EBECE}"/>
              </a:ext>
            </a:extLst>
          </p:cNvPr>
          <p:cNvSpPr/>
          <p:nvPr/>
        </p:nvSpPr>
        <p:spPr>
          <a:xfrm>
            <a:off x="5055906" y="3168606"/>
            <a:ext cx="242130" cy="242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5200" rtlCol="0" anchor="ctr"/>
          <a:lstStyle/>
          <a:p>
            <a:pPr algn="ctr"/>
            <a:r>
              <a:rPr lang="fr-FR" sz="1050" b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+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16C7972-75FF-EC46-98A2-BA0952FF1FBB}"/>
              </a:ext>
            </a:extLst>
          </p:cNvPr>
          <p:cNvSpPr txBox="1"/>
          <p:nvPr/>
        </p:nvSpPr>
        <p:spPr>
          <a:xfrm>
            <a:off x="5270219" y="2717727"/>
            <a:ext cx="720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4×4×64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27193AE-5BFD-2F48-AD84-2D5F2C53EFFA}"/>
              </a:ext>
            </a:extLst>
          </p:cNvPr>
          <p:cNvSpPr/>
          <p:nvPr/>
        </p:nvSpPr>
        <p:spPr>
          <a:xfrm>
            <a:off x="5931549" y="2799164"/>
            <a:ext cx="2755472" cy="93905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4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/>
            <a:endParaRPr lang="en-US" sz="1656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7E0C179-231E-A240-8E52-53D99189EC0D}"/>
              </a:ext>
            </a:extLst>
          </p:cNvPr>
          <p:cNvSpPr/>
          <p:nvPr/>
        </p:nvSpPr>
        <p:spPr>
          <a:xfrm>
            <a:off x="6498108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9198B6-C6E9-0F47-9794-8D134178AC0A}"/>
              </a:ext>
            </a:extLst>
          </p:cNvPr>
          <p:cNvCxnSpPr/>
          <p:nvPr/>
        </p:nvCxnSpPr>
        <p:spPr>
          <a:xfrm>
            <a:off x="7666814" y="3292998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D0C434E-6698-B947-B59B-B3152F72F8A9}"/>
              </a:ext>
            </a:extLst>
          </p:cNvPr>
          <p:cNvCxnSpPr/>
          <p:nvPr/>
        </p:nvCxnSpPr>
        <p:spPr>
          <a:xfrm>
            <a:off x="7242901" y="3292998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87C8C96-069E-DA46-AF36-8C04E67B4696}"/>
              </a:ext>
            </a:extLst>
          </p:cNvPr>
          <p:cNvCxnSpPr/>
          <p:nvPr/>
        </p:nvCxnSpPr>
        <p:spPr>
          <a:xfrm>
            <a:off x="6818989" y="3292998"/>
            <a:ext cx="103031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6C418EB-7D22-3C49-A582-69158ABE984D}"/>
              </a:ext>
            </a:extLst>
          </p:cNvPr>
          <p:cNvSpPr/>
          <p:nvPr/>
        </p:nvSpPr>
        <p:spPr>
          <a:xfrm>
            <a:off x="6922020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upscale</a:t>
            </a:r>
            <a:endParaRPr lang="fr-FR" sz="12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72364A2-B2D4-804A-85E1-6D6B806E2356}"/>
              </a:ext>
            </a:extLst>
          </p:cNvPr>
          <p:cNvSpPr/>
          <p:nvPr/>
        </p:nvSpPr>
        <p:spPr>
          <a:xfrm>
            <a:off x="7345932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6860E42-D04B-AC4B-9577-F72A0E8AE837}"/>
              </a:ext>
            </a:extLst>
          </p:cNvPr>
          <p:cNvSpPr/>
          <p:nvPr/>
        </p:nvSpPr>
        <p:spPr>
          <a:xfrm>
            <a:off x="7769845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upscale</a:t>
            </a:r>
            <a:endParaRPr lang="fr-FR" sz="12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9539C7-7C17-1845-8A3A-94DF490A6F05}"/>
              </a:ext>
            </a:extLst>
          </p:cNvPr>
          <p:cNvSpPr txBox="1"/>
          <p:nvPr/>
        </p:nvSpPr>
        <p:spPr>
          <a:xfrm>
            <a:off x="6387704" y="2787715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8×8×64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7995AD0A-F7DC-C14A-A877-56EE0A48D2D2}"/>
              </a:ext>
            </a:extLst>
          </p:cNvPr>
          <p:cNvSpPr/>
          <p:nvPr/>
        </p:nvSpPr>
        <p:spPr>
          <a:xfrm>
            <a:off x="8205406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6F23E1E-6478-BD4D-AE56-FED651E6B3D2}"/>
              </a:ext>
            </a:extLst>
          </p:cNvPr>
          <p:cNvCxnSpPr/>
          <p:nvPr/>
        </p:nvCxnSpPr>
        <p:spPr>
          <a:xfrm flipV="1">
            <a:off x="8090726" y="3288494"/>
            <a:ext cx="114680" cy="4504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4BF7CE5-67F2-B142-AAC3-17E6797A9DE1}"/>
              </a:ext>
            </a:extLst>
          </p:cNvPr>
          <p:cNvSpPr txBox="1"/>
          <p:nvPr/>
        </p:nvSpPr>
        <p:spPr>
          <a:xfrm>
            <a:off x="6496131" y="342393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21F452-D621-784E-A75B-4C79202F10E0}"/>
              </a:ext>
            </a:extLst>
          </p:cNvPr>
          <p:cNvSpPr txBox="1"/>
          <p:nvPr/>
        </p:nvSpPr>
        <p:spPr>
          <a:xfrm>
            <a:off x="7344503" y="342393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r>
              <a:rPr lang="en-US" sz="1000" b="0" i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</a:t>
            </a:r>
            <a:endParaRPr lang="en-US" sz="1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B327B4-A37D-2E4D-B073-1AB2109514F4}"/>
              </a:ext>
            </a:extLst>
          </p:cNvPr>
          <p:cNvSpPr txBox="1"/>
          <p:nvPr/>
        </p:nvSpPr>
        <p:spPr>
          <a:xfrm>
            <a:off x="8206096" y="342355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  <a:r>
              <a:rPr lang="en-US" sz="1000" b="0" i="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89AB91-B096-ED4E-8E17-8D6B838D0A4B}"/>
              </a:ext>
            </a:extLst>
          </p:cNvPr>
          <p:cNvSpPr txBox="1"/>
          <p:nvPr/>
        </p:nvSpPr>
        <p:spPr>
          <a:xfrm>
            <a:off x="7179747" y="2789112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16×16×64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5A695C-F4E7-1246-B256-59481632B7FB}"/>
              </a:ext>
            </a:extLst>
          </p:cNvPr>
          <p:cNvSpPr txBox="1"/>
          <p:nvPr/>
        </p:nvSpPr>
        <p:spPr>
          <a:xfrm>
            <a:off x="8067530" y="2791580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32×32×3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C37282E-C000-1E45-9B1E-498951143B40}"/>
              </a:ext>
            </a:extLst>
          </p:cNvPr>
          <p:cNvCxnSpPr>
            <a:stCxn id="75" idx="3"/>
            <a:endCxn id="76" idx="1"/>
          </p:cNvCxnSpPr>
          <p:nvPr/>
        </p:nvCxnSpPr>
        <p:spPr>
          <a:xfrm>
            <a:off x="5794535" y="3289671"/>
            <a:ext cx="268012" cy="1075"/>
          </a:xfrm>
          <a:prstGeom prst="straightConnector1">
            <a:avLst/>
          </a:prstGeom>
          <a:ln w="34925" cap="rnd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FC799908-682E-0242-98B6-601D7EFD70C3}"/>
                  </a:ext>
                </a:extLst>
              </p:cNvPr>
              <p:cNvSpPr/>
              <p:nvPr/>
            </p:nvSpPr>
            <p:spPr>
              <a:xfrm>
                <a:off x="5473654" y="2964330"/>
                <a:ext cx="320881" cy="6506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456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54" b="1" i="0" smtClean="0">
                          <a:latin typeface="Cambria Math" panose="02040503050406030204" pitchFamily="18" charset="0"/>
                          <a:ea typeface="LM Sans 10" charset="0"/>
                          <a:cs typeface="LM Sans 10" charset="0"/>
                        </a:rPr>
                        <m:t>𝐡</m:t>
                      </m:r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FC799908-682E-0242-98B6-601D7EFD7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54" y="2964330"/>
                <a:ext cx="320881" cy="65068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0D7699A-D222-F944-99FF-11A36842B855}"/>
              </a:ext>
            </a:extLst>
          </p:cNvPr>
          <p:cNvSpPr/>
          <p:nvPr/>
        </p:nvSpPr>
        <p:spPr>
          <a:xfrm>
            <a:off x="6062547" y="2965405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7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upscale</a:t>
            </a:r>
            <a:endParaRPr lang="fr-FR" sz="12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54029D8-79A9-AF44-94B9-CDC0DA8C59E8}"/>
              </a:ext>
            </a:extLst>
          </p:cNvPr>
          <p:cNvCxnSpPr>
            <a:stCxn id="76" idx="3"/>
            <a:endCxn id="59" idx="1"/>
          </p:cNvCxnSpPr>
          <p:nvPr/>
        </p:nvCxnSpPr>
        <p:spPr>
          <a:xfrm>
            <a:off x="6383428" y="3290746"/>
            <a:ext cx="114680" cy="0"/>
          </a:xfrm>
          <a:prstGeom prst="straightConnector1">
            <a:avLst/>
          </a:prstGeom>
          <a:ln w="25400" cap="rnd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095DC0D0-B220-BD43-9876-52A3794CFEE3}"/>
                  </a:ext>
                </a:extLst>
              </p:cNvPr>
              <p:cNvSpPr/>
              <p:nvPr/>
            </p:nvSpPr>
            <p:spPr>
              <a:xfrm>
                <a:off x="8914135" y="3065954"/>
                <a:ext cx="405395" cy="44958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tIns="45600" rIns="35077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754" b="1" i="1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accPr>
                        <m:e>
                          <m:r>
                            <a:rPr lang="en-US" sz="1754" b="1" i="0" smtClean="0"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fr-FR" sz="1754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095DC0D0-B220-BD43-9876-52A3794CF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135" y="3065954"/>
                <a:ext cx="405395" cy="44958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5CF326C-A728-D04E-829B-F02F21D76850}"/>
              </a:ext>
            </a:extLst>
          </p:cNvPr>
          <p:cNvCxnSpPr>
            <a:stCxn id="78" idx="3"/>
            <a:endCxn id="80" idx="1"/>
          </p:cNvCxnSpPr>
          <p:nvPr/>
        </p:nvCxnSpPr>
        <p:spPr>
          <a:xfrm>
            <a:off x="9319530" y="3290746"/>
            <a:ext cx="194800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F51A76C4-CE3D-2340-96AE-71B820F7F8D0}"/>
                  </a:ext>
                </a:extLst>
              </p:cNvPr>
              <p:cNvSpPr/>
              <p:nvPr/>
            </p:nvSpPr>
            <p:spPr>
              <a:xfrm>
                <a:off x="9514330" y="3065954"/>
                <a:ext cx="782084" cy="4495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54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  <a:ea typeface="LM Sans 10" charset="0"/>
                              <a:cs typeface="LM Sans 10" charset="0"/>
                            </a:rPr>
                            <m:t>rec</m:t>
                          </m:r>
                        </m:sub>
                      </m:sSub>
                    </m:oMath>
                  </m:oMathPara>
                </a14:m>
                <a:endParaRPr lang="fr-FR" sz="1754" b="1" i="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</p:txBody>
          </p:sp>
        </mc:Choice>
        <mc:Fallback xmlns="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F51A76C4-CE3D-2340-96AE-71B820F7F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30" y="3065954"/>
                <a:ext cx="782084" cy="44958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8086FCE-C5A5-1A42-94DA-56528742A3B0}"/>
              </a:ext>
            </a:extLst>
          </p:cNvPr>
          <p:cNvCxnSpPr>
            <a:stCxn id="67" idx="3"/>
            <a:endCxn id="78" idx="1"/>
          </p:cNvCxnSpPr>
          <p:nvPr/>
        </p:nvCxnSpPr>
        <p:spPr>
          <a:xfrm>
            <a:off x="8526287" y="3290746"/>
            <a:ext cx="387848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44B94EF-85F8-E74B-9592-F578A3E56374}"/>
              </a:ext>
            </a:extLst>
          </p:cNvPr>
          <p:cNvSpPr txBox="1"/>
          <p:nvPr/>
        </p:nvSpPr>
        <p:spPr>
          <a:xfrm>
            <a:off x="8760521" y="2818053"/>
            <a:ext cx="80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32×32×3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89C394F-3AAE-564A-9BB4-3556C01165DB}"/>
              </a:ext>
            </a:extLst>
          </p:cNvPr>
          <p:cNvCxnSpPr/>
          <p:nvPr/>
        </p:nvCxnSpPr>
        <p:spPr>
          <a:xfrm flipV="1">
            <a:off x="2006987" y="1226797"/>
            <a:ext cx="7535463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452760C1-42B7-4F49-8D21-FD7D45249416}"/>
                  </a:ext>
                </a:extLst>
              </p:cNvPr>
              <p:cNvSpPr/>
              <p:nvPr/>
            </p:nvSpPr>
            <p:spPr>
              <a:xfrm>
                <a:off x="9548195" y="1004673"/>
                <a:ext cx="782084" cy="4495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754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LM Sans 10" charset="0"/>
                            <a:cs typeface="LM Sans 1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54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LM Sans 10" charset="0"/>
                            <a:cs typeface="LM Sans 10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54" b="0" i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LM Sans 10" charset="0"/>
                            <a:cs typeface="LM Sans 10" charset="0"/>
                          </a:rPr>
                          <m:t>SHADE</m:t>
                        </m:r>
                      </m:sub>
                    </m:sSub>
                  </m:oMath>
                </a14:m>
                <a:r>
                  <a:rPr lang="fr-FR" sz="1754" b="1" i="1" dirty="0">
                    <a:solidFill>
                      <a:schemeClr val="accent4">
                        <a:lumMod val="50000"/>
                      </a:schemeClr>
                    </a:solidFill>
                    <a:latin typeface="Cambria Math" charset="0"/>
                    <a:ea typeface="LM Sans 10" charset="0"/>
                    <a:cs typeface="LM Sans 1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452760C1-42B7-4F49-8D21-FD7D45249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195" y="1004673"/>
                <a:ext cx="782084" cy="449584"/>
              </a:xfrm>
              <a:prstGeom prst="roundRect">
                <a:avLst/>
              </a:prstGeom>
              <a:blipFill>
                <a:blip r:embed="rId10"/>
                <a:stretch>
                  <a:fillRect l="-4762" r="-1746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5F50969-2FC7-1A4C-8689-B4F1BDFFFE2B}"/>
              </a:ext>
            </a:extLst>
          </p:cNvPr>
          <p:cNvCxnSpPr/>
          <p:nvPr/>
        </p:nvCxnSpPr>
        <p:spPr>
          <a:xfrm>
            <a:off x="2026822" y="1223645"/>
            <a:ext cx="0" cy="516372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42B272B-0C95-7D46-8D65-A7A41AA7AC96}"/>
              </a:ext>
            </a:extLst>
          </p:cNvPr>
          <p:cNvSpPr/>
          <p:nvPr/>
        </p:nvSpPr>
        <p:spPr>
          <a:xfrm>
            <a:off x="1860732" y="1739440"/>
            <a:ext cx="320881" cy="6506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fr-FR" sz="12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conv</a:t>
            </a:r>
            <a:endParaRPr lang="fr-FR" sz="1200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D2F5C09-5109-CE46-8072-192E2E90DA7A}"/>
              </a:ext>
            </a:extLst>
          </p:cNvPr>
          <p:cNvSpPr txBox="1"/>
          <p:nvPr/>
        </p:nvSpPr>
        <p:spPr>
          <a:xfrm>
            <a:off x="1858755" y="219572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  <a:r>
              <a:rPr lang="en-US" sz="1000" b="0" i="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×</a:t>
            </a:r>
            <a:r>
              <a:rPr lang="en-US" sz="1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5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58DAB6A-2A30-6D4F-83E1-6BA4AAC5B958}"/>
              </a:ext>
            </a:extLst>
          </p:cNvPr>
          <p:cNvCxnSpPr/>
          <p:nvPr/>
        </p:nvCxnSpPr>
        <p:spPr>
          <a:xfrm>
            <a:off x="2869636" y="1238989"/>
            <a:ext cx="0" cy="491503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37176BE-9A8F-EF44-92E5-C81965204961}"/>
              </a:ext>
            </a:extLst>
          </p:cNvPr>
          <p:cNvCxnSpPr/>
          <p:nvPr/>
        </p:nvCxnSpPr>
        <p:spPr>
          <a:xfrm>
            <a:off x="3733773" y="1238989"/>
            <a:ext cx="0" cy="488328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ACF75DB-4F6E-B845-8F56-447CEA88F73A}"/>
              </a:ext>
            </a:extLst>
          </p:cNvPr>
          <p:cNvSpPr txBox="1"/>
          <p:nvPr/>
        </p:nvSpPr>
        <p:spPr>
          <a:xfrm>
            <a:off x="1700450" y="1559498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32×32×64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51A41D-E625-774F-9BFC-7034BFE84EAD}"/>
              </a:ext>
            </a:extLst>
          </p:cNvPr>
          <p:cNvSpPr txBox="1"/>
          <p:nvPr/>
        </p:nvSpPr>
        <p:spPr>
          <a:xfrm>
            <a:off x="2542371" y="156089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16×16×64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94F322-2380-F042-B03F-5110B924B4DA}"/>
              </a:ext>
            </a:extLst>
          </p:cNvPr>
          <p:cNvSpPr txBox="1"/>
          <p:nvPr/>
        </p:nvSpPr>
        <p:spPr>
          <a:xfrm>
            <a:off x="3480029" y="1563363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LM Sans 10" charset="0"/>
              </a:rPr>
              <a:t>8×8×64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B45E34E-D073-7F4A-B576-0BA9DAEF4CFF}"/>
              </a:ext>
            </a:extLst>
          </p:cNvPr>
          <p:cNvCxnSpPr/>
          <p:nvPr/>
        </p:nvCxnSpPr>
        <p:spPr>
          <a:xfrm>
            <a:off x="6285040" y="1238989"/>
            <a:ext cx="0" cy="494087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39174A6-B131-AE40-A059-559C3F0C9E1A}"/>
              </a:ext>
            </a:extLst>
          </p:cNvPr>
          <p:cNvSpPr txBox="1"/>
          <p:nvPr/>
        </p:nvSpPr>
        <p:spPr>
          <a:xfrm>
            <a:off x="1804716" y="1194098"/>
            <a:ext cx="256833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glow rad="76200">
                    <a:schemeClr val="bg1">
                      <a:alpha val="95000"/>
                    </a:schemeClr>
                  </a:glow>
                </a:effectLst>
                <a:latin typeface="Palatino" pitchFamily="2" charset="77"/>
                <a:ea typeface="Palatino" pitchFamily="2" charset="77"/>
                <a:cs typeface="LM Sans 10" charset="0"/>
              </a:rPr>
              <a:t>Discriminative encoder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65FF242-9450-834F-8787-93B83EE795C7}"/>
              </a:ext>
            </a:extLst>
          </p:cNvPr>
          <p:cNvSpPr txBox="1"/>
          <p:nvPr/>
        </p:nvSpPr>
        <p:spPr>
          <a:xfrm>
            <a:off x="5710993" y="119409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glow rad="76200">
                    <a:schemeClr val="bg1">
                      <a:alpha val="95000"/>
                    </a:schemeClr>
                  </a:glow>
                </a:effectLst>
                <a:latin typeface="Palatino" pitchFamily="2" charset="77"/>
                <a:ea typeface="Palatino" pitchFamily="2" charset="77"/>
                <a:cs typeface="LM Sans 10" charset="0"/>
              </a:rPr>
              <a:t>Classifier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1D16CC8-9C0B-D247-81D0-C62D7FDB45D8}"/>
              </a:ext>
            </a:extLst>
          </p:cNvPr>
          <p:cNvSpPr txBox="1"/>
          <p:nvPr/>
        </p:nvSpPr>
        <p:spPr>
          <a:xfrm>
            <a:off x="1815951" y="3754307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Unsupervised encoder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D3A1D1F-BABE-B847-9F1B-94F8CEA3420E}"/>
              </a:ext>
            </a:extLst>
          </p:cNvPr>
          <p:cNvSpPr txBox="1"/>
          <p:nvPr/>
        </p:nvSpPr>
        <p:spPr>
          <a:xfrm>
            <a:off x="6760073" y="378431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Decoder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9B8768-6AED-BF4E-91D9-742481C398E6}"/>
              </a:ext>
            </a:extLst>
          </p:cNvPr>
          <p:cNvSpPr txBox="1"/>
          <p:nvPr/>
        </p:nvSpPr>
        <p:spPr>
          <a:xfrm rot="16200000">
            <a:off x="10082578" y="3068768"/>
            <a:ext cx="10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SWWAE</a:t>
            </a:r>
            <a:endParaRPr lang="en-US" dirty="0">
              <a:solidFill>
                <a:schemeClr val="accent1">
                  <a:lumMod val="75000"/>
                </a:schemeClr>
              </a:solidFill>
              <a:effectLst/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51A39F-DDDB-DC43-8B6B-399DC2F9FB3A}"/>
              </a:ext>
            </a:extLst>
          </p:cNvPr>
          <p:cNvSpPr txBox="1"/>
          <p:nvPr/>
        </p:nvSpPr>
        <p:spPr>
          <a:xfrm rot="16200000">
            <a:off x="10084602" y="1711581"/>
            <a:ext cx="1334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Supervised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effectLst/>
                <a:latin typeface="Palatino" pitchFamily="2" charset="77"/>
                <a:ea typeface="Palatino" pitchFamily="2" charset="77"/>
                <a:cs typeface="LM Sans 10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2784104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E7F41E10-947C-F342-9F74-4F063DE4A103}"/>
              </a:ext>
            </a:extLst>
          </p:cNvPr>
          <p:cNvCxnSpPr>
            <a:cxnSpLocks/>
            <a:stCxn id="157" idx="3"/>
            <a:endCxn id="108" idx="0"/>
          </p:cNvCxnSpPr>
          <p:nvPr/>
        </p:nvCxnSpPr>
        <p:spPr>
          <a:xfrm>
            <a:off x="3473521" y="2167798"/>
            <a:ext cx="566693" cy="6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DAD33C-7EF2-1247-97A1-B386D63214FD}"/>
              </a:ext>
            </a:extLst>
          </p:cNvPr>
          <p:cNvCxnSpPr>
            <a:cxnSpLocks/>
          </p:cNvCxnSpPr>
          <p:nvPr/>
        </p:nvCxnSpPr>
        <p:spPr>
          <a:xfrm flipV="1">
            <a:off x="4495351" y="1063710"/>
            <a:ext cx="0" cy="81689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996199-B74C-8E4C-8E7B-DD5097213182}"/>
              </a:ext>
            </a:extLst>
          </p:cNvPr>
          <p:cNvCxnSpPr>
            <a:cxnSpLocks/>
          </p:cNvCxnSpPr>
          <p:nvPr/>
        </p:nvCxnSpPr>
        <p:spPr>
          <a:xfrm>
            <a:off x="4447470" y="1813866"/>
            <a:ext cx="1365717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8C672D-0BF6-0B4B-B3FF-CBF3609149A1}"/>
              </a:ext>
            </a:extLst>
          </p:cNvPr>
          <p:cNvCxnSpPr>
            <a:cxnSpLocks/>
          </p:cNvCxnSpPr>
          <p:nvPr/>
        </p:nvCxnSpPr>
        <p:spPr>
          <a:xfrm flipV="1">
            <a:off x="4489705" y="2129830"/>
            <a:ext cx="0" cy="143403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51C3EC9-1ADF-4E43-8EC2-0E6617228383}"/>
              </a:ext>
            </a:extLst>
          </p:cNvPr>
          <p:cNvCxnSpPr>
            <a:cxnSpLocks/>
          </p:cNvCxnSpPr>
          <p:nvPr/>
        </p:nvCxnSpPr>
        <p:spPr>
          <a:xfrm>
            <a:off x="4442102" y="3514631"/>
            <a:ext cx="1410398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7AACF58-A4BE-C840-9A4E-8BE2F3EF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20" y="1323876"/>
            <a:ext cx="353609" cy="353609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6C75786-EE3F-904E-8821-A04CD139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20" y="1775588"/>
            <a:ext cx="353609" cy="353609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57D80C5-D1FF-214A-B0C2-5F5E08709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624" y="2223731"/>
            <a:ext cx="353609" cy="353609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92279D07-E86D-BB4D-B75A-0C2A8A19AAE5}"/>
              </a:ext>
            </a:extLst>
          </p:cNvPr>
          <p:cNvSpPr/>
          <p:nvPr/>
        </p:nvSpPr>
        <p:spPr>
          <a:xfrm>
            <a:off x="5078442" y="1493027"/>
            <a:ext cx="69768" cy="697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9016A9C-51ED-314B-AF46-A4559265EF0F}"/>
              </a:ext>
            </a:extLst>
          </p:cNvPr>
          <p:cNvSpPr/>
          <p:nvPr/>
        </p:nvSpPr>
        <p:spPr>
          <a:xfrm>
            <a:off x="4572199" y="1235145"/>
            <a:ext cx="69768" cy="697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7E40377-02C8-9F4E-8E03-642DC0C3E48A}"/>
              </a:ext>
            </a:extLst>
          </p:cNvPr>
          <p:cNvSpPr/>
          <p:nvPr/>
        </p:nvSpPr>
        <p:spPr>
          <a:xfrm>
            <a:off x="4741629" y="1681404"/>
            <a:ext cx="69768" cy="6976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03153E-9D32-9543-9969-5C6ABFEA8869}"/>
              </a:ext>
            </a:extLst>
          </p:cNvPr>
          <p:cNvSpPr txBox="1"/>
          <p:nvPr/>
        </p:nvSpPr>
        <p:spPr>
          <a:xfrm>
            <a:off x="5148210" y="1394897"/>
            <a:ext cx="385042" cy="23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1" dirty="0">
                <a:latin typeface="Palatino" pitchFamily="2" charset="77"/>
                <a:ea typeface="Palatino" pitchFamily="2" charset="77"/>
              </a:rPr>
              <a:t>id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875E44-4D3C-3E4C-BD20-FB3B88A8D1F2}"/>
              </a:ext>
            </a:extLst>
          </p:cNvPr>
          <p:cNvSpPr txBox="1"/>
          <p:nvPr/>
        </p:nvSpPr>
        <p:spPr>
          <a:xfrm>
            <a:off x="4607083" y="1137128"/>
            <a:ext cx="385042" cy="23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1" dirty="0">
                <a:latin typeface="Palatino" pitchFamily="2" charset="77"/>
                <a:ea typeface="Palatino" pitchFamily="2" charset="77"/>
              </a:rPr>
              <a:t>id 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212B43-E642-9342-9253-EA25DD2FA474}"/>
              </a:ext>
            </a:extLst>
          </p:cNvPr>
          <p:cNvSpPr txBox="1"/>
          <p:nvPr/>
        </p:nvSpPr>
        <p:spPr>
          <a:xfrm>
            <a:off x="4807551" y="1577674"/>
            <a:ext cx="385042" cy="23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1" dirty="0">
                <a:latin typeface="Palatino" pitchFamily="2" charset="77"/>
                <a:ea typeface="Palatino" pitchFamily="2" charset="77"/>
              </a:rPr>
              <a:t>id 2</a:t>
            </a:r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B378A04C-471B-9244-A489-E888CBD8B36D}"/>
              </a:ext>
            </a:extLst>
          </p:cNvPr>
          <p:cNvSpPr/>
          <p:nvPr/>
        </p:nvSpPr>
        <p:spPr>
          <a:xfrm>
            <a:off x="4522862" y="2475286"/>
            <a:ext cx="106006" cy="106006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A89183EF-2ADC-C44D-ACFF-9316C7730AFF}"/>
              </a:ext>
            </a:extLst>
          </p:cNvPr>
          <p:cNvSpPr/>
          <p:nvPr/>
        </p:nvSpPr>
        <p:spPr>
          <a:xfrm>
            <a:off x="4739648" y="2697965"/>
            <a:ext cx="106006" cy="106006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0E25C67B-229E-B84B-8C93-3C22A14C7B75}"/>
              </a:ext>
            </a:extLst>
          </p:cNvPr>
          <p:cNvSpPr/>
          <p:nvPr/>
        </p:nvSpPr>
        <p:spPr>
          <a:xfrm>
            <a:off x="4545392" y="2980413"/>
            <a:ext cx="106006" cy="106006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943BFC3-9855-0A43-B8F4-65F3A80A17DE}"/>
              </a:ext>
            </a:extLst>
          </p:cNvPr>
          <p:cNvSpPr txBox="1"/>
          <p:nvPr/>
        </p:nvSpPr>
        <p:spPr>
          <a:xfrm>
            <a:off x="4551905" y="2388414"/>
            <a:ext cx="923010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Female, blonde,</a:t>
            </a:r>
          </a:p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smiling…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191821-AF21-8243-9583-61C2C7ADD765}"/>
              </a:ext>
            </a:extLst>
          </p:cNvPr>
          <p:cNvSpPr txBox="1"/>
          <p:nvPr/>
        </p:nvSpPr>
        <p:spPr>
          <a:xfrm>
            <a:off x="4573329" y="2949378"/>
            <a:ext cx="95487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Male, black hair,</a:t>
            </a:r>
          </a:p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 smiling…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EE346DC-6361-864D-9637-70E10D0CDC2C}"/>
              </a:ext>
            </a:extLst>
          </p:cNvPr>
          <p:cNvSpPr txBox="1"/>
          <p:nvPr/>
        </p:nvSpPr>
        <p:spPr>
          <a:xfrm>
            <a:off x="4807930" y="2650055"/>
            <a:ext cx="1119794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Female, brown hair,</a:t>
            </a:r>
          </a:p>
          <a:p>
            <a:pPr>
              <a:lnSpc>
                <a:spcPct val="80000"/>
              </a:lnSpc>
            </a:pPr>
            <a:r>
              <a:rPr lang="en-US" sz="888" spc="-32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bangs, smiling…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10949-2414-AD43-9343-479574C5638A}"/>
              </a:ext>
            </a:extLst>
          </p:cNvPr>
          <p:cNvGrpSpPr/>
          <p:nvPr/>
        </p:nvGrpSpPr>
        <p:grpSpPr>
          <a:xfrm>
            <a:off x="6483801" y="4177618"/>
            <a:ext cx="1247546" cy="532238"/>
            <a:chOff x="5846831" y="4178333"/>
            <a:chExt cx="1247546" cy="532238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FB3E7C4-6AB5-D940-B518-D03B114F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2023" y="4368217"/>
              <a:ext cx="342354" cy="342354"/>
            </a:xfrm>
            <a:prstGeom prst="rect">
              <a:avLst/>
            </a:prstGeom>
          </p:spPr>
        </p:pic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202B5B-00A3-9441-B992-6C0AD0258D08}"/>
                </a:ext>
              </a:extLst>
            </p:cNvPr>
            <p:cNvSpPr/>
            <p:nvPr/>
          </p:nvSpPr>
          <p:spPr>
            <a:xfrm>
              <a:off x="6127274" y="4514061"/>
              <a:ext cx="69768" cy="697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F0D5DD3-D3D5-B74F-86BF-0F5B3D32A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7531" y="4178490"/>
              <a:ext cx="252014" cy="25201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650B1A2-ABD0-124C-A7C3-8F00DF922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5720" y="4178333"/>
              <a:ext cx="252014" cy="252014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A2D9EF-ED59-6341-A5F9-466302944C0F}"/>
                </a:ext>
              </a:extLst>
            </p:cNvPr>
            <p:cNvSpPr txBox="1"/>
            <p:nvPr/>
          </p:nvSpPr>
          <p:spPr>
            <a:xfrm>
              <a:off x="5846831" y="4417976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94" name="Multiply 93">
              <a:extLst>
                <a:ext uri="{FF2B5EF4-FFF2-40B4-BE49-F238E27FC236}">
                  <a16:creationId xmlns:a16="http://schemas.microsoft.com/office/drawing/2014/main" id="{13FF598C-A3D4-C342-AE3A-191BEC675E90}"/>
                </a:ext>
              </a:extLst>
            </p:cNvPr>
            <p:cNvSpPr/>
            <p:nvPr/>
          </p:nvSpPr>
          <p:spPr>
            <a:xfrm>
              <a:off x="6319461" y="4502239"/>
              <a:ext cx="106006" cy="106006"/>
            </a:xfrm>
            <a:prstGeom prst="mathMultipl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0D7036-C35E-E441-BF6C-1C64B003BE3B}"/>
              </a:ext>
            </a:extLst>
          </p:cNvPr>
          <p:cNvGrpSpPr/>
          <p:nvPr/>
        </p:nvGrpSpPr>
        <p:grpSpPr>
          <a:xfrm>
            <a:off x="4605395" y="4180356"/>
            <a:ext cx="1232699" cy="526762"/>
            <a:chOff x="4466684" y="4233568"/>
            <a:chExt cx="1232699" cy="52676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372FF4-1F04-5A40-BA59-678C701C08F9}"/>
                </a:ext>
              </a:extLst>
            </p:cNvPr>
            <p:cNvSpPr txBox="1"/>
            <p:nvPr/>
          </p:nvSpPr>
          <p:spPr>
            <a:xfrm>
              <a:off x="4466684" y="4473211"/>
              <a:ext cx="8739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2D26C01-E5D3-DB40-B2C8-31EA73CB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7029" y="4417976"/>
              <a:ext cx="342354" cy="34235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6EF8F7-E8DE-3B44-B574-D2FF9FE0AF4C}"/>
                </a:ext>
              </a:extLst>
            </p:cNvPr>
            <p:cNvSpPr/>
            <p:nvPr/>
          </p:nvSpPr>
          <p:spPr>
            <a:xfrm>
              <a:off x="4747279" y="4568596"/>
              <a:ext cx="69768" cy="697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2C59BDF-1CEC-6247-A483-43F72E45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7388" y="4234040"/>
              <a:ext cx="252014" cy="252015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EFF1EF9-2FBC-3646-B7DF-E7BBE96FD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5572" y="4233568"/>
              <a:ext cx="252014" cy="252015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101" name="Multiply 100">
              <a:extLst>
                <a:ext uri="{FF2B5EF4-FFF2-40B4-BE49-F238E27FC236}">
                  <a16:creationId xmlns:a16="http://schemas.microsoft.com/office/drawing/2014/main" id="{2A632D2F-6425-4043-9273-3B3B295FA6A4}"/>
                </a:ext>
              </a:extLst>
            </p:cNvPr>
            <p:cNvSpPr/>
            <p:nvPr/>
          </p:nvSpPr>
          <p:spPr>
            <a:xfrm>
              <a:off x="4939313" y="4557474"/>
              <a:ext cx="106006" cy="106006"/>
            </a:xfrm>
            <a:prstGeom prst="mathMultipl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64F57C7-BB7E-B847-8463-3F3B9FAF4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624" y="2676516"/>
            <a:ext cx="353609" cy="34255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9" name="Oval 108">
            <a:extLst>
              <a:ext uri="{FF2B5EF4-FFF2-40B4-BE49-F238E27FC236}">
                <a16:creationId xmlns:a16="http://schemas.microsoft.com/office/drawing/2014/main" id="{BC951843-8A83-FB43-AE55-9ED1871F83C6}"/>
              </a:ext>
            </a:extLst>
          </p:cNvPr>
          <p:cNvSpPr/>
          <p:nvPr/>
        </p:nvSpPr>
        <p:spPr>
          <a:xfrm>
            <a:off x="4769979" y="1394373"/>
            <a:ext cx="69768" cy="69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5B2A496-83BC-7F42-8D19-CBF2FCD703F3}"/>
              </a:ext>
            </a:extLst>
          </p:cNvPr>
          <p:cNvSpPr txBox="1"/>
          <p:nvPr/>
        </p:nvSpPr>
        <p:spPr>
          <a:xfrm>
            <a:off x="4807053" y="1311573"/>
            <a:ext cx="385042" cy="23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1" dirty="0">
                <a:latin typeface="Palatino" pitchFamily="2" charset="77"/>
                <a:ea typeface="Palatino" pitchFamily="2" charset="77"/>
              </a:rPr>
              <a:t>id 4</a:t>
            </a:r>
          </a:p>
        </p:txBody>
      </p:sp>
      <p:sp>
        <p:nvSpPr>
          <p:cNvPr id="111" name="Multiply 110">
            <a:extLst>
              <a:ext uri="{FF2B5EF4-FFF2-40B4-BE49-F238E27FC236}">
                <a16:creationId xmlns:a16="http://schemas.microsoft.com/office/drawing/2014/main" id="{254FBC5B-C257-FB4A-BA44-834C6944F00E}"/>
              </a:ext>
            </a:extLst>
          </p:cNvPr>
          <p:cNvSpPr/>
          <p:nvPr/>
        </p:nvSpPr>
        <p:spPr>
          <a:xfrm>
            <a:off x="5448797" y="3202380"/>
            <a:ext cx="106006" cy="106006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CB06C6-1F8C-D943-86C5-259891C37A92}"/>
              </a:ext>
            </a:extLst>
          </p:cNvPr>
          <p:cNvSpPr txBox="1"/>
          <p:nvPr/>
        </p:nvSpPr>
        <p:spPr>
          <a:xfrm>
            <a:off x="4566863" y="3225427"/>
            <a:ext cx="95487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88" spc="-32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Male, black hair,</a:t>
            </a:r>
          </a:p>
          <a:p>
            <a:pPr algn="r">
              <a:lnSpc>
                <a:spcPct val="80000"/>
              </a:lnSpc>
            </a:pPr>
            <a:r>
              <a:rPr lang="en-US" sz="888" spc="-32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glasses, beard…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73653E-F676-614C-BEC6-B1DEA2772108}"/>
              </a:ext>
            </a:extLst>
          </p:cNvPr>
          <p:cNvGrpSpPr/>
          <p:nvPr/>
        </p:nvGrpSpPr>
        <p:grpSpPr>
          <a:xfrm>
            <a:off x="2703362" y="4174376"/>
            <a:ext cx="1256325" cy="538723"/>
            <a:chOff x="2145578" y="4391203"/>
            <a:chExt cx="1256325" cy="538723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E49D270-8F52-A447-B851-94A7E13114CD}"/>
                </a:ext>
              </a:extLst>
            </p:cNvPr>
            <p:cNvSpPr txBox="1"/>
            <p:nvPr/>
          </p:nvSpPr>
          <p:spPr>
            <a:xfrm>
              <a:off x="2145578" y="4630373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0D089FC-B088-9F44-AC59-6FFED6AD0107}"/>
                </a:ext>
              </a:extLst>
            </p:cNvPr>
            <p:cNvSpPr/>
            <p:nvPr/>
          </p:nvSpPr>
          <p:spPr>
            <a:xfrm>
              <a:off x="2426172" y="4725758"/>
              <a:ext cx="69768" cy="697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1C59DDE-FE76-D64C-B80E-E57EBDCB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281" y="4391203"/>
              <a:ext cx="252014" cy="252014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sp>
          <p:nvSpPr>
            <p:cNvPr id="119" name="Multiply 118">
              <a:extLst>
                <a:ext uri="{FF2B5EF4-FFF2-40B4-BE49-F238E27FC236}">
                  <a16:creationId xmlns:a16="http://schemas.microsoft.com/office/drawing/2014/main" id="{7459B48A-5162-CD47-822F-F2F20FAF48ED}"/>
                </a:ext>
              </a:extLst>
            </p:cNvPr>
            <p:cNvSpPr/>
            <p:nvPr/>
          </p:nvSpPr>
          <p:spPr>
            <a:xfrm>
              <a:off x="2618207" y="4714637"/>
              <a:ext cx="106006" cy="106006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B407E78-E45D-9147-8315-C20A099C7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7721" y="4392080"/>
              <a:ext cx="260788" cy="252638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E1836192-7EAE-D84A-9650-D5F6E84B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4908" y="4572931"/>
              <a:ext cx="356995" cy="356995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A897118-E2BB-6B4E-8D7F-C2F34400B7E8}"/>
              </a:ext>
            </a:extLst>
          </p:cNvPr>
          <p:cNvSpPr txBox="1"/>
          <p:nvPr/>
        </p:nvSpPr>
        <p:spPr>
          <a:xfrm>
            <a:off x="4461927" y="3828524"/>
            <a:ext cx="123303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>
                <a:latin typeface="Palatino" pitchFamily="2" charset="77"/>
                <a:ea typeface="Palatino" pitchFamily="2" charset="77"/>
              </a:rPr>
              <a:t>Disentangling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3D462C-C3CB-124D-AFBA-046A7F652CFE}"/>
              </a:ext>
            </a:extLst>
          </p:cNvPr>
          <p:cNvSpPr txBox="1"/>
          <p:nvPr/>
        </p:nvSpPr>
        <p:spPr>
          <a:xfrm>
            <a:off x="4461927" y="5005864"/>
            <a:ext cx="120417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>
                <a:latin typeface="Palatino" pitchFamily="2" charset="77"/>
                <a:ea typeface="Palatino" pitchFamily="2" charset="77"/>
              </a:rPr>
              <a:t>Image editing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871F56E-7006-7145-BD15-1ADE2A76BB87}"/>
              </a:ext>
            </a:extLst>
          </p:cNvPr>
          <p:cNvSpPr txBox="1"/>
          <p:nvPr/>
        </p:nvSpPr>
        <p:spPr>
          <a:xfrm>
            <a:off x="3750691" y="605913"/>
            <a:ext cx="2987590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50" b="1" dirty="0">
                <a:latin typeface="Palatino" pitchFamily="2" charset="77"/>
                <a:ea typeface="Palatino" pitchFamily="2" charset="77"/>
              </a:rPr>
              <a:t>Latent representations of</a:t>
            </a:r>
          </a:p>
          <a:p>
            <a:pPr algn="ctr">
              <a:lnSpc>
                <a:spcPct val="80000"/>
              </a:lnSpc>
            </a:pPr>
            <a:r>
              <a:rPr lang="en-US" sz="1250" b="1" dirty="0">
                <a:latin typeface="Palatino" pitchFamily="2" charset="77"/>
                <a:ea typeface="Palatino" pitchFamily="2" charset="77"/>
              </a:rPr>
              <a:t>information domains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00DE26-2D2D-7942-8D3E-D349C4754E90}"/>
              </a:ext>
            </a:extLst>
          </p:cNvPr>
          <p:cNvGrpSpPr/>
          <p:nvPr/>
        </p:nvGrpSpPr>
        <p:grpSpPr>
          <a:xfrm>
            <a:off x="2578598" y="5306884"/>
            <a:ext cx="1505852" cy="714583"/>
            <a:chOff x="6865148" y="5130676"/>
            <a:chExt cx="1505852" cy="714583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04F0D99-C650-8448-B66A-36028B4AAF8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623031" y="5686021"/>
              <a:ext cx="117490" cy="26286"/>
            </a:xfrm>
            <a:prstGeom prst="straightConnector1">
              <a:avLst/>
            </a:prstGeom>
            <a:ln w="12700">
              <a:solidFill>
                <a:srgbClr val="A103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3018D00-7401-0843-A96C-7B357AC62E7C}"/>
                </a:ext>
              </a:extLst>
            </p:cNvPr>
            <p:cNvSpPr txBox="1"/>
            <p:nvPr/>
          </p:nvSpPr>
          <p:spPr>
            <a:xfrm>
              <a:off x="7145999" y="5555090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3D2F58D-A8F5-ED47-9C88-6970DAC051CD}"/>
                </a:ext>
              </a:extLst>
            </p:cNvPr>
            <p:cNvSpPr/>
            <p:nvPr/>
          </p:nvSpPr>
          <p:spPr>
            <a:xfrm>
              <a:off x="7410963" y="5650475"/>
              <a:ext cx="69768" cy="697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30" name="Multiply 129">
              <a:extLst>
                <a:ext uri="{FF2B5EF4-FFF2-40B4-BE49-F238E27FC236}">
                  <a16:creationId xmlns:a16="http://schemas.microsoft.com/office/drawing/2014/main" id="{93314793-74C2-424B-9050-9A2BAA57EE1D}"/>
                </a:ext>
              </a:extLst>
            </p:cNvPr>
            <p:cNvSpPr/>
            <p:nvPr/>
          </p:nvSpPr>
          <p:spPr>
            <a:xfrm>
              <a:off x="7567124" y="5636302"/>
              <a:ext cx="106006" cy="106006"/>
            </a:xfrm>
            <a:prstGeom prst="mathMultiply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E18B514-3475-A546-BC87-1DDBD0F1E65F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587394" y="5376471"/>
              <a:ext cx="117490" cy="26286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0FE038F-BD40-7C40-88E6-ACC171A694DF}"/>
                </a:ext>
              </a:extLst>
            </p:cNvPr>
            <p:cNvSpPr txBox="1"/>
            <p:nvPr/>
          </p:nvSpPr>
          <p:spPr>
            <a:xfrm>
              <a:off x="7144576" y="5194792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AC4BECF-7B07-C142-805D-9A05D5BEBE29}"/>
                </a:ext>
              </a:extLst>
            </p:cNvPr>
            <p:cNvSpPr/>
            <p:nvPr/>
          </p:nvSpPr>
          <p:spPr>
            <a:xfrm>
              <a:off x="7409540" y="5290176"/>
              <a:ext cx="69768" cy="697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39" name="Multiply 138">
              <a:extLst>
                <a:ext uri="{FF2B5EF4-FFF2-40B4-BE49-F238E27FC236}">
                  <a16:creationId xmlns:a16="http://schemas.microsoft.com/office/drawing/2014/main" id="{E3022263-1F57-FD4C-8B23-164A01DEC333}"/>
                </a:ext>
              </a:extLst>
            </p:cNvPr>
            <p:cNvSpPr/>
            <p:nvPr/>
          </p:nvSpPr>
          <p:spPr>
            <a:xfrm>
              <a:off x="7606705" y="5279055"/>
              <a:ext cx="106006" cy="106006"/>
            </a:xfrm>
            <a:prstGeom prst="mathMultiply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6725FBC-60FC-DB48-95AA-5F308686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8646" y="5130676"/>
              <a:ext cx="342354" cy="34235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E326EAC-A564-0545-99B9-800D25C4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28646" y="5502905"/>
              <a:ext cx="342354" cy="342354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E3C9733B-FA17-9A4E-96BC-C435DAA82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148" y="5371725"/>
              <a:ext cx="252014" cy="25201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295113-A489-1C4A-8B53-69FFE37E775D}"/>
              </a:ext>
            </a:extLst>
          </p:cNvPr>
          <p:cNvGrpSpPr/>
          <p:nvPr/>
        </p:nvGrpSpPr>
        <p:grpSpPr>
          <a:xfrm>
            <a:off x="4465310" y="5300795"/>
            <a:ext cx="1505852" cy="726760"/>
            <a:chOff x="6865148" y="5973973"/>
            <a:chExt cx="1505852" cy="726760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D48DCDE7-0A10-114C-A35D-EF5380595191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612657" y="6553306"/>
              <a:ext cx="117490" cy="26286"/>
            </a:xfrm>
            <a:prstGeom prst="straightConnector1">
              <a:avLst/>
            </a:prstGeom>
            <a:ln w="12700">
              <a:solidFill>
                <a:srgbClr val="A103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CEE08F4-2607-E449-84F6-4ABE0FF08905}"/>
                </a:ext>
              </a:extLst>
            </p:cNvPr>
            <p:cNvSpPr txBox="1"/>
            <p:nvPr/>
          </p:nvSpPr>
          <p:spPr>
            <a:xfrm>
              <a:off x="7144576" y="6416040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E8BB081-C77E-D442-8B9C-50997EE3905A}"/>
                </a:ext>
              </a:extLst>
            </p:cNvPr>
            <p:cNvSpPr/>
            <p:nvPr/>
          </p:nvSpPr>
          <p:spPr>
            <a:xfrm>
              <a:off x="7409540" y="6511425"/>
              <a:ext cx="69768" cy="697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43" name="Multiply 142">
              <a:extLst>
                <a:ext uri="{FF2B5EF4-FFF2-40B4-BE49-F238E27FC236}">
                  <a16:creationId xmlns:a16="http://schemas.microsoft.com/office/drawing/2014/main" id="{B85F305F-DFED-E64A-8EFB-6A42CC6D2EA1}"/>
                </a:ext>
              </a:extLst>
            </p:cNvPr>
            <p:cNvSpPr/>
            <p:nvPr/>
          </p:nvSpPr>
          <p:spPr>
            <a:xfrm>
              <a:off x="7557885" y="6500304"/>
              <a:ext cx="106006" cy="106006"/>
            </a:xfrm>
            <a:prstGeom prst="mathMultiply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F118A2D-91AA-6143-B601-50864414DA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607330" y="6097118"/>
              <a:ext cx="117490" cy="26286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44ED63E-AEFA-6E44-80A6-3C7699190A46}"/>
                </a:ext>
              </a:extLst>
            </p:cNvPr>
            <p:cNvSpPr txBox="1"/>
            <p:nvPr/>
          </p:nvSpPr>
          <p:spPr>
            <a:xfrm>
              <a:off x="7143152" y="6031384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65CCC10-7B46-6B4E-8E90-A83572662CDB}"/>
                </a:ext>
              </a:extLst>
            </p:cNvPr>
            <p:cNvSpPr/>
            <p:nvPr/>
          </p:nvSpPr>
          <p:spPr>
            <a:xfrm>
              <a:off x="7408117" y="6126769"/>
              <a:ext cx="69768" cy="697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47" name="Multiply 146">
              <a:extLst>
                <a:ext uri="{FF2B5EF4-FFF2-40B4-BE49-F238E27FC236}">
                  <a16:creationId xmlns:a16="http://schemas.microsoft.com/office/drawing/2014/main" id="{68986846-156C-B146-B8A9-E32FE533A071}"/>
                </a:ext>
              </a:extLst>
            </p:cNvPr>
            <p:cNvSpPr/>
            <p:nvPr/>
          </p:nvSpPr>
          <p:spPr>
            <a:xfrm>
              <a:off x="7605282" y="6115647"/>
              <a:ext cx="106006" cy="106006"/>
            </a:xfrm>
            <a:prstGeom prst="mathMultiply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4498D46-4DA4-604F-82A2-DC1562C05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28646" y="5973973"/>
              <a:ext cx="342354" cy="34235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B4F2768-BC37-A84D-9A01-34E27916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28646" y="6349602"/>
              <a:ext cx="342354" cy="342354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C6945C63-37A3-624D-95FA-F892C891B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148" y="6216976"/>
              <a:ext cx="252014" cy="252014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BC6BA-9DBE-964A-8FB5-F77D83E18C72}"/>
              </a:ext>
            </a:extLst>
          </p:cNvPr>
          <p:cNvGrpSpPr/>
          <p:nvPr/>
        </p:nvGrpSpPr>
        <p:grpSpPr>
          <a:xfrm>
            <a:off x="6352022" y="5306883"/>
            <a:ext cx="1511105" cy="714584"/>
            <a:chOff x="8777466" y="5127422"/>
            <a:chExt cx="1511105" cy="714584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6F25D7ED-7212-244D-9CF1-8AA0198034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1833" y="5672958"/>
              <a:ext cx="117490" cy="26286"/>
            </a:xfrm>
            <a:prstGeom prst="straightConnector1">
              <a:avLst/>
            </a:prstGeom>
            <a:ln w="12700">
              <a:solidFill>
                <a:srgbClr val="A103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7C18965-FED6-C94B-8F95-63E7A4850866}"/>
                </a:ext>
              </a:extLst>
            </p:cNvPr>
            <p:cNvSpPr txBox="1"/>
            <p:nvPr/>
          </p:nvSpPr>
          <p:spPr>
            <a:xfrm>
              <a:off x="9054797" y="5557284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BE3F168-5D08-AD44-B7F9-5C2E0472B91C}"/>
                </a:ext>
              </a:extLst>
            </p:cNvPr>
            <p:cNvSpPr/>
            <p:nvPr/>
          </p:nvSpPr>
          <p:spPr>
            <a:xfrm>
              <a:off x="9319761" y="5652669"/>
              <a:ext cx="69768" cy="69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51" name="Multiply 150">
              <a:extLst>
                <a:ext uri="{FF2B5EF4-FFF2-40B4-BE49-F238E27FC236}">
                  <a16:creationId xmlns:a16="http://schemas.microsoft.com/office/drawing/2014/main" id="{154D7D38-1BD4-434A-8BE3-37DF2F9A4A29}"/>
                </a:ext>
              </a:extLst>
            </p:cNvPr>
            <p:cNvSpPr/>
            <p:nvPr/>
          </p:nvSpPr>
          <p:spPr>
            <a:xfrm>
              <a:off x="9524922" y="5641548"/>
              <a:ext cx="106006" cy="106006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132F504-162C-9749-99FC-E593467D95B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517551" y="5262720"/>
              <a:ext cx="117490" cy="26286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C4C16BA-25C6-A340-A40E-BEAE52DBD9BA}"/>
                </a:ext>
              </a:extLst>
            </p:cNvPr>
            <p:cNvSpPr txBox="1"/>
            <p:nvPr/>
          </p:nvSpPr>
          <p:spPr>
            <a:xfrm>
              <a:off x="9053374" y="5196986"/>
              <a:ext cx="873957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i="1" dirty="0">
                  <a:latin typeface="Palatino" pitchFamily="2" charset="77"/>
                  <a:ea typeface="Palatino" pitchFamily="2" charset="77"/>
                </a:rPr>
                <a:t>D</a:t>
              </a:r>
              <a:r>
                <a:rPr lang="en-US" sz="1250" dirty="0">
                  <a:latin typeface="Palatino" pitchFamily="2" charset="77"/>
                  <a:ea typeface="Palatino" pitchFamily="2" charset="77"/>
                </a:rPr>
                <a:t>(   ,    ) =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1BF408E-512D-CF42-9E4D-961633247A28}"/>
                </a:ext>
              </a:extLst>
            </p:cNvPr>
            <p:cNvSpPr/>
            <p:nvPr/>
          </p:nvSpPr>
          <p:spPr>
            <a:xfrm>
              <a:off x="9318338" y="5292371"/>
              <a:ext cx="69768" cy="69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155" name="Multiply 154">
              <a:extLst>
                <a:ext uri="{FF2B5EF4-FFF2-40B4-BE49-F238E27FC236}">
                  <a16:creationId xmlns:a16="http://schemas.microsoft.com/office/drawing/2014/main" id="{AC71D1DC-515B-8C43-8251-7C0700F11529}"/>
                </a:ext>
              </a:extLst>
            </p:cNvPr>
            <p:cNvSpPr/>
            <p:nvPr/>
          </p:nvSpPr>
          <p:spPr>
            <a:xfrm>
              <a:off x="9515503" y="5281249"/>
              <a:ext cx="106006" cy="106006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41">
                <a:latin typeface="Palatino" pitchFamily="2" charset="77"/>
                <a:ea typeface="Palatino" pitchFamily="2" charset="77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A40828A-FC65-D64F-A84A-39A1625FA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40581" y="5499652"/>
              <a:ext cx="342354" cy="342354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E9B10EF-FBA1-1E46-B1EA-B2DF0D21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46217" y="5127422"/>
              <a:ext cx="342354" cy="342354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2CBBB321-1AA7-AF41-B5E2-84C626BEE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7466" y="5387254"/>
              <a:ext cx="260788" cy="252638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8BDFC5A-FD9E-9B43-8069-0B094CE8FD43}"/>
              </a:ext>
            </a:extLst>
          </p:cNvPr>
          <p:cNvGrpSpPr/>
          <p:nvPr/>
        </p:nvGrpSpPr>
        <p:grpSpPr>
          <a:xfrm rot="512676">
            <a:off x="5153621" y="1976137"/>
            <a:ext cx="1363693" cy="651767"/>
            <a:chOff x="3197107" y="3646578"/>
            <a:chExt cx="2150974" cy="1028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5E6E3-788A-7A43-9C38-020FCBFDEE4D}"/>
                </a:ext>
              </a:extLst>
            </p:cNvPr>
            <p:cNvSpPr txBox="1"/>
            <p:nvPr/>
          </p:nvSpPr>
          <p:spPr>
            <a:xfrm>
              <a:off x="4494378" y="3965103"/>
              <a:ext cx="853703" cy="391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4" spc="-51" dirty="0">
                  <a:latin typeface="Palatino" pitchFamily="2" charset="77"/>
                  <a:ea typeface="Palatino" pitchFamily="2" charset="77"/>
                </a:rPr>
                <a:t>glasses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0C83C41-FAAC-C243-BD97-D22B712D7E4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121" y="4181945"/>
              <a:ext cx="468000" cy="0"/>
            </a:xfrm>
            <a:prstGeom prst="straightConnector1">
              <a:avLst/>
            </a:prstGeom>
            <a:ln w="12700">
              <a:solidFill>
                <a:srgbClr val="A1030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9B2F34E0-1215-6E49-ACFF-D731797B2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3657" y="3947945"/>
              <a:ext cx="0" cy="46800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130DE26-784D-E648-BD91-F407976C6533}"/>
                </a:ext>
              </a:extLst>
            </p:cNvPr>
            <p:cNvSpPr txBox="1"/>
            <p:nvPr/>
          </p:nvSpPr>
          <p:spPr>
            <a:xfrm>
              <a:off x="3975874" y="3646578"/>
              <a:ext cx="841263" cy="391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4" spc="-51" dirty="0">
                  <a:latin typeface="Palatino" pitchFamily="2" charset="77"/>
                  <a:ea typeface="Palatino" pitchFamily="2" charset="77"/>
                </a:rPr>
                <a:t>female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7FC5A4E-F9F5-AA4F-9F42-57B335137DD0}"/>
                </a:ext>
              </a:extLst>
            </p:cNvPr>
            <p:cNvSpPr txBox="1"/>
            <p:nvPr/>
          </p:nvSpPr>
          <p:spPr>
            <a:xfrm>
              <a:off x="4048997" y="4282813"/>
              <a:ext cx="695017" cy="39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4" spc="-51" dirty="0">
                  <a:latin typeface="Palatino" pitchFamily="2" charset="77"/>
                  <a:ea typeface="Palatino" pitchFamily="2" charset="77"/>
                </a:rPr>
                <a:t>male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BAC564C-D9EF-DD45-AB4A-8B4EBA187DED}"/>
                </a:ext>
              </a:extLst>
            </p:cNvPr>
            <p:cNvSpPr txBox="1"/>
            <p:nvPr/>
          </p:nvSpPr>
          <p:spPr>
            <a:xfrm>
              <a:off x="3197107" y="3965103"/>
              <a:ext cx="1103411" cy="39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4" spc="-51" dirty="0">
                  <a:latin typeface="Palatino" pitchFamily="2" charset="77"/>
                  <a:ea typeface="Palatino" pitchFamily="2" charset="77"/>
                </a:rPr>
                <a:t>no glasses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9009B721-56B1-7446-91D9-AFD386E1B7B3}"/>
              </a:ext>
            </a:extLst>
          </p:cNvPr>
          <p:cNvSpPr txBox="1"/>
          <p:nvPr/>
        </p:nvSpPr>
        <p:spPr>
          <a:xfrm rot="16200000">
            <a:off x="3920222" y="1300477"/>
            <a:ext cx="883575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</a:rPr>
              <a:t>Identity</a:t>
            </a:r>
            <a:r>
              <a:rPr lang="en-US" sz="11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1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1100" b="1" i="1" baseline="-25000" dirty="0" err="1">
                <a:latin typeface="Palatino" pitchFamily="2" charset="77"/>
                <a:ea typeface="Palatino" pitchFamily="2" charset="77"/>
              </a:rPr>
              <a:t>y</a:t>
            </a:r>
            <a:endParaRPr lang="en-US" sz="11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51797AE-2002-0047-808D-7E9950DB9B41}"/>
              </a:ext>
            </a:extLst>
          </p:cNvPr>
          <p:cNvSpPr txBox="1"/>
          <p:nvPr/>
        </p:nvSpPr>
        <p:spPr>
          <a:xfrm rot="16200000">
            <a:off x="3849690" y="2643106"/>
            <a:ext cx="1024639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</a:rPr>
              <a:t>Attributes</a:t>
            </a:r>
            <a:r>
              <a:rPr lang="en-US" sz="11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1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1100" b="1" i="1" baseline="-25000" dirty="0" err="1">
                <a:latin typeface="Palatino" pitchFamily="2" charset="77"/>
                <a:ea typeface="Palatino" pitchFamily="2" charset="77"/>
              </a:rPr>
              <a:t>z</a:t>
            </a:r>
            <a:endParaRPr lang="en-US" sz="1100" dirty="0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328EDA-2A18-7F46-AFC6-5DB0324288BF}"/>
              </a:ext>
            </a:extLst>
          </p:cNvPr>
          <p:cNvGrpSpPr/>
          <p:nvPr/>
        </p:nvGrpSpPr>
        <p:grpSpPr>
          <a:xfrm>
            <a:off x="3998971" y="1536052"/>
            <a:ext cx="234140" cy="1268543"/>
            <a:chOff x="3593429" y="2512869"/>
            <a:chExt cx="367839" cy="1268543"/>
          </a:xfrm>
        </p:grpSpPr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2D216837-4246-FB4D-B68B-196BDD269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429" y="2512869"/>
              <a:ext cx="367223" cy="61542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>
              <a:extLst>
                <a:ext uri="{FF2B5EF4-FFF2-40B4-BE49-F238E27FC236}">
                  <a16:creationId xmlns:a16="http://schemas.microsoft.com/office/drawing/2014/main" id="{4F783CB4-292B-AF49-9635-AD24481D05AC}"/>
                </a:ext>
              </a:extLst>
            </p:cNvPr>
            <p:cNvCxnSpPr>
              <a:cxnSpLocks/>
            </p:cNvCxnSpPr>
            <p:nvPr/>
          </p:nvCxnSpPr>
          <p:spPr>
            <a:xfrm>
              <a:off x="3594045" y="3176222"/>
              <a:ext cx="367223" cy="60519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04838B-C565-E34B-AC5E-C3B500F81C66}"/>
              </a:ext>
            </a:extLst>
          </p:cNvPr>
          <p:cNvGrpSpPr/>
          <p:nvPr/>
        </p:nvGrpSpPr>
        <p:grpSpPr>
          <a:xfrm flipH="1">
            <a:off x="6514351" y="1473472"/>
            <a:ext cx="358317" cy="1271293"/>
            <a:chOff x="2561243" y="2953451"/>
            <a:chExt cx="413217" cy="2005229"/>
          </a:xfrm>
        </p:grpSpPr>
        <p:cxnSp>
          <p:nvCxnSpPr>
            <p:cNvPr id="132" name="Curved Connector 131">
              <a:extLst>
                <a:ext uri="{FF2B5EF4-FFF2-40B4-BE49-F238E27FC236}">
                  <a16:creationId xmlns:a16="http://schemas.microsoft.com/office/drawing/2014/main" id="{98377766-BBAF-AE4B-A56A-1CAC14070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243" y="2953451"/>
              <a:ext cx="410352" cy="853821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>
              <a:extLst>
                <a:ext uri="{FF2B5EF4-FFF2-40B4-BE49-F238E27FC236}">
                  <a16:creationId xmlns:a16="http://schemas.microsoft.com/office/drawing/2014/main" id="{8186A96B-B520-6447-AD9E-1D1938A470DF}"/>
                </a:ext>
              </a:extLst>
            </p:cNvPr>
            <p:cNvCxnSpPr>
              <a:cxnSpLocks/>
            </p:cNvCxnSpPr>
            <p:nvPr/>
          </p:nvCxnSpPr>
          <p:spPr>
            <a:xfrm>
              <a:off x="2564108" y="4087398"/>
              <a:ext cx="410352" cy="87128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4C9BAA04-75E9-734B-8E20-3E411656A273}"/>
              </a:ext>
            </a:extLst>
          </p:cNvPr>
          <p:cNvSpPr/>
          <p:nvPr/>
        </p:nvSpPr>
        <p:spPr>
          <a:xfrm>
            <a:off x="3240830" y="2049525"/>
            <a:ext cx="232691" cy="23654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200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91E2A-08FB-7447-8B13-E94CC847CAD0}"/>
              </a:ext>
            </a:extLst>
          </p:cNvPr>
          <p:cNvSpPr txBox="1"/>
          <p:nvPr/>
        </p:nvSpPr>
        <p:spPr>
          <a:xfrm rot="5400000">
            <a:off x="2838812" y="3024604"/>
            <a:ext cx="330540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08" name="Trapezoid 107">
            <a:extLst>
              <a:ext uri="{FF2B5EF4-FFF2-40B4-BE49-F238E27FC236}">
                <a16:creationId xmlns:a16="http://schemas.microsoft.com/office/drawing/2014/main" id="{2DF880D1-759A-7D43-8E83-5DF0DBE79D78}"/>
              </a:ext>
            </a:extLst>
          </p:cNvPr>
          <p:cNvSpPr/>
          <p:nvPr/>
        </p:nvSpPr>
        <p:spPr>
          <a:xfrm rot="5400000">
            <a:off x="3550577" y="1937558"/>
            <a:ext cx="506530" cy="472743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200" i="1" dirty="0">
                <a:latin typeface="Palatino" pitchFamily="2" charset="77"/>
                <a:ea typeface="Palatino" pitchFamily="2" charset="77"/>
              </a:rPr>
              <a:t> Enc.</a:t>
            </a:r>
            <a:endParaRPr lang="en-US" sz="1200" i="1" baseline="-25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6" name="Trapezoid 155">
            <a:extLst>
              <a:ext uri="{FF2B5EF4-FFF2-40B4-BE49-F238E27FC236}">
                <a16:creationId xmlns:a16="http://schemas.microsoft.com/office/drawing/2014/main" id="{9913B7A4-56BD-9448-AA38-B60265FA5169}"/>
              </a:ext>
            </a:extLst>
          </p:cNvPr>
          <p:cNvSpPr/>
          <p:nvPr/>
        </p:nvSpPr>
        <p:spPr>
          <a:xfrm rot="16200000">
            <a:off x="6854310" y="1861141"/>
            <a:ext cx="506530" cy="472743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r>
              <a:rPr lang="en-US" sz="1200" i="1" dirty="0">
                <a:latin typeface="Palatino" pitchFamily="2" charset="77"/>
                <a:ea typeface="Palatino" pitchFamily="2" charset="77"/>
              </a:rPr>
              <a:t> Dec.</a:t>
            </a:r>
            <a:endParaRPr lang="en-US" sz="1200" i="1" baseline="-2500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1EE279A4-AD28-C641-8BCF-D6A86FA6C45B}"/>
                  </a:ext>
                </a:extLst>
              </p:cNvPr>
              <p:cNvSpPr/>
              <p:nvPr/>
            </p:nvSpPr>
            <p:spPr>
              <a:xfrm>
                <a:off x="7575772" y="1980800"/>
                <a:ext cx="232691" cy="236546"/>
              </a:xfrm>
              <a:prstGeom prst="roundRect">
                <a:avLst/>
              </a:prstGeom>
              <a:ln w="8382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200" b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1EE279A4-AD28-C641-8BCF-D6A86FA6C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772" y="1980800"/>
                <a:ext cx="232691" cy="236546"/>
              </a:xfrm>
              <a:prstGeom prst="roundRect">
                <a:avLst/>
              </a:prstGeom>
              <a:blipFill>
                <a:blip r:embed="rId15"/>
                <a:stretch>
                  <a:fillRect l="-25000" t="-5000" b="-10000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Curved Connector 157">
            <a:extLst>
              <a:ext uri="{FF2B5EF4-FFF2-40B4-BE49-F238E27FC236}">
                <a16:creationId xmlns:a16="http://schemas.microsoft.com/office/drawing/2014/main" id="{EBBF9FE2-4EC7-0B47-B610-B8ADE4662544}"/>
              </a:ext>
            </a:extLst>
          </p:cNvPr>
          <p:cNvCxnSpPr>
            <a:cxnSpLocks/>
            <a:stCxn id="156" idx="2"/>
            <a:endCxn id="164" idx="1"/>
          </p:cNvCxnSpPr>
          <p:nvPr/>
        </p:nvCxnSpPr>
        <p:spPr>
          <a:xfrm>
            <a:off x="7343947" y="2097513"/>
            <a:ext cx="231825" cy="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49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59B46FA-56C7-6E4C-A47B-9738ED941464}"/>
              </a:ext>
            </a:extLst>
          </p:cNvPr>
          <p:cNvSpPr/>
          <p:nvPr/>
        </p:nvSpPr>
        <p:spPr>
          <a:xfrm>
            <a:off x="5603904" y="2410761"/>
            <a:ext cx="1085755" cy="1949965"/>
          </a:xfrm>
          <a:prstGeom prst="roundRect">
            <a:avLst>
              <a:gd name="adj" fmla="val 5377"/>
            </a:avLst>
          </a:prstGeom>
          <a:solidFill>
            <a:srgbClr val="FDF5F0"/>
          </a:solidFill>
          <a:ln w="8382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120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Adv. classifiers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6058E1A4-892D-7645-A3DB-BCDB189FF22A}"/>
              </a:ext>
            </a:extLst>
          </p:cNvPr>
          <p:cNvSpPr/>
          <p:nvPr/>
        </p:nvSpPr>
        <p:spPr>
          <a:xfrm>
            <a:off x="6756544" y="2409487"/>
            <a:ext cx="814763" cy="1908856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120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Main loss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97927247-A726-2C40-9D36-3E4746BE667B}"/>
              </a:ext>
            </a:extLst>
          </p:cNvPr>
          <p:cNvSpPr/>
          <p:nvPr/>
        </p:nvSpPr>
        <p:spPr>
          <a:xfrm>
            <a:off x="7707234" y="2409487"/>
            <a:ext cx="653591" cy="1908856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pPr algn="ctr"/>
            <a:r>
              <a:rPr lang="en-US" sz="1120" dirty="0" err="1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Discr</a:t>
            </a:r>
            <a:r>
              <a:rPr lang="en-US" sz="1120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. loss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6BFA17ED-9092-F149-A8D7-CDAB8D479878}"/>
              </a:ext>
            </a:extLst>
          </p:cNvPr>
          <p:cNvSpPr/>
          <p:nvPr/>
        </p:nvSpPr>
        <p:spPr>
          <a:xfrm>
            <a:off x="3358014" y="3753181"/>
            <a:ext cx="2040055" cy="607545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bIns="0" rtlCol="0" anchor="b"/>
          <a:lstStyle/>
          <a:p>
            <a:r>
              <a:rPr lang="en-US" sz="112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Attributes 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B230BF-0FD1-2E43-98F8-2A421120D588}"/>
              </a:ext>
            </a:extLst>
          </p:cNvPr>
          <p:cNvSpPr/>
          <p:nvPr/>
        </p:nvSpPr>
        <p:spPr>
          <a:xfrm>
            <a:off x="3351847" y="2567639"/>
            <a:ext cx="2040055" cy="665868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r>
              <a:rPr lang="en-US" sz="112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Identity branch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D3DA68-D9A7-0843-90DC-5ACAE83B5779}"/>
              </a:ext>
            </a:extLst>
          </p:cNvPr>
          <p:cNvSpPr/>
          <p:nvPr/>
        </p:nvSpPr>
        <p:spPr>
          <a:xfrm>
            <a:off x="2488690" y="3352337"/>
            <a:ext cx="296851" cy="306611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1A6261-D4EF-594D-BCE8-E8518458506D}"/>
              </a:ext>
            </a:extLst>
          </p:cNvPr>
          <p:cNvSpPr/>
          <p:nvPr/>
        </p:nvSpPr>
        <p:spPr>
          <a:xfrm>
            <a:off x="3825978" y="2845283"/>
            <a:ext cx="248057" cy="3514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04E426-DD1E-504D-A7BD-8DCAF73DE370}"/>
              </a:ext>
            </a:extLst>
          </p:cNvPr>
          <p:cNvSpPr/>
          <p:nvPr/>
        </p:nvSpPr>
        <p:spPr>
          <a:xfrm>
            <a:off x="3825978" y="3797447"/>
            <a:ext cx="248057" cy="3514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0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820FBCF4-C5D7-E246-AAA0-BD11EC42694B}"/>
              </a:ext>
            </a:extLst>
          </p:cNvPr>
          <p:cNvSpPr/>
          <p:nvPr/>
        </p:nvSpPr>
        <p:spPr>
          <a:xfrm rot="5400000">
            <a:off x="3373178" y="2872900"/>
            <a:ext cx="396000" cy="298439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12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38633F2C-DC9B-B04B-8E49-2415E45F4175}"/>
              </a:ext>
            </a:extLst>
          </p:cNvPr>
          <p:cNvSpPr/>
          <p:nvPr/>
        </p:nvSpPr>
        <p:spPr>
          <a:xfrm rot="5400000">
            <a:off x="3373179" y="3823931"/>
            <a:ext cx="396000" cy="298439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>
            <a:noAutofit/>
          </a:bodyPr>
          <a:lstStyle/>
          <a:p>
            <a:pPr algn="ctr"/>
            <a:r>
              <a:rPr lang="en-US" sz="1120" b="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6C43CB4-5D53-9841-986F-06B9F018A01F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3256559" y="3022120"/>
            <a:ext cx="165400" cy="483370"/>
          </a:xfrm>
          <a:prstGeom prst="curvedConnector3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53F20A-545F-F842-9350-6E0A6D1A2F45}"/>
              </a:ext>
            </a:extLst>
          </p:cNvPr>
          <p:cNvCxnSpPr>
            <a:cxnSpLocks/>
            <a:stCxn id="15" idx="0"/>
            <a:endCxn id="13" idx="1"/>
          </p:cNvCxnSpPr>
          <p:nvPr/>
        </p:nvCxnSpPr>
        <p:spPr>
          <a:xfrm flipV="1">
            <a:off x="3720398" y="3020986"/>
            <a:ext cx="105580" cy="1134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1E1CC-F985-6840-BB04-E6EA1731F422}"/>
              </a:ext>
            </a:extLst>
          </p:cNvPr>
          <p:cNvCxnSpPr>
            <a:cxnSpLocks/>
            <a:stCxn id="16" idx="0"/>
            <a:endCxn id="14" idx="1"/>
          </p:cNvCxnSpPr>
          <p:nvPr/>
        </p:nvCxnSpPr>
        <p:spPr>
          <a:xfrm flipV="1">
            <a:off x="3720399" y="3973150"/>
            <a:ext cx="105579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B95F1F72-385E-394C-96D4-EC6C8536D791}"/>
              </a:ext>
            </a:extLst>
          </p:cNvPr>
          <p:cNvSpPr/>
          <p:nvPr/>
        </p:nvSpPr>
        <p:spPr>
          <a:xfrm rot="16200000">
            <a:off x="4458304" y="3270202"/>
            <a:ext cx="467985" cy="436769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20" i="1" dirty="0">
                <a:latin typeface="LM Roman 10" pitchFamily="2" charset="77"/>
                <a:ea typeface="Palatino" pitchFamily="2" charset="77"/>
              </a:rPr>
              <a:t>D</a:t>
            </a:r>
            <a:endParaRPr lang="en-US" sz="1120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1443F-943C-F645-BA1F-B2A2510CA1DD}"/>
              </a:ext>
            </a:extLst>
          </p:cNvPr>
          <p:cNvCxnSpPr>
            <a:cxnSpLocks/>
            <a:stCxn id="77" idx="3"/>
            <a:endCxn id="21" idx="0"/>
          </p:cNvCxnSpPr>
          <p:nvPr/>
        </p:nvCxnSpPr>
        <p:spPr>
          <a:xfrm flipV="1">
            <a:off x="4351846" y="3488582"/>
            <a:ext cx="122067" cy="67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C40D75-0732-C049-9A18-46BC743FF169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flipV="1">
            <a:off x="4910682" y="3488584"/>
            <a:ext cx="99524" cy="2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rapezoid 24">
            <a:extLst>
              <a:ext uri="{FF2B5EF4-FFF2-40B4-BE49-F238E27FC236}">
                <a16:creationId xmlns:a16="http://schemas.microsoft.com/office/drawing/2014/main" id="{2F8D1261-153C-984E-A42A-B11FC65FD0CF}"/>
              </a:ext>
            </a:extLst>
          </p:cNvPr>
          <p:cNvSpPr/>
          <p:nvPr/>
        </p:nvSpPr>
        <p:spPr>
          <a:xfrm rot="5400000">
            <a:off x="2851324" y="3334247"/>
            <a:ext cx="467985" cy="342485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20" b="1" i="1" dirty="0">
                <a:latin typeface="LM Roman 10" pitchFamily="2" charset="77"/>
                <a:ea typeface="Palatino" pitchFamily="2" charset="77"/>
              </a:rPr>
              <a:t>E</a:t>
            </a:r>
            <a:endParaRPr lang="en-US" sz="1120" b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10F800-6A36-D842-9752-5F31011DDB67}"/>
              </a:ext>
            </a:extLst>
          </p:cNvPr>
          <p:cNvCxnSpPr>
            <a:cxnSpLocks/>
            <a:stCxn id="12" idx="3"/>
            <a:endCxn id="25" idx="2"/>
          </p:cNvCxnSpPr>
          <p:nvPr/>
        </p:nvCxnSpPr>
        <p:spPr>
          <a:xfrm flipV="1">
            <a:off x="2785537" y="3505490"/>
            <a:ext cx="128537" cy="157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E7167C8-5708-004D-B0F5-31A50A4CF0B4}"/>
                  </a:ext>
                </a:extLst>
              </p:cNvPr>
              <p:cNvSpPr/>
              <p:nvPr/>
            </p:nvSpPr>
            <p:spPr>
              <a:xfrm>
                <a:off x="6915814" y="3029486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E7167C8-5708-004D-B0F5-31A50A4CF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3029486"/>
                <a:ext cx="501391" cy="229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577AA93E-102A-174C-B063-1F110E2B6EE5}"/>
                  </a:ext>
                </a:extLst>
              </p:cNvPr>
              <p:cNvSpPr/>
              <p:nvPr/>
            </p:nvSpPr>
            <p:spPr>
              <a:xfrm>
                <a:off x="6915814" y="3709892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577AA93E-102A-174C-B063-1F110E2B6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3709892"/>
                <a:ext cx="501391" cy="229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rapezoid 47">
            <a:extLst>
              <a:ext uri="{FF2B5EF4-FFF2-40B4-BE49-F238E27FC236}">
                <a16:creationId xmlns:a16="http://schemas.microsoft.com/office/drawing/2014/main" id="{B6506417-E1AE-2748-82D1-EC17C8D9CA94}"/>
              </a:ext>
            </a:extLst>
          </p:cNvPr>
          <p:cNvSpPr/>
          <p:nvPr/>
        </p:nvSpPr>
        <p:spPr>
          <a:xfrm rot="5400000">
            <a:off x="4586565" y="2868896"/>
            <a:ext cx="225952" cy="304185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20" b="1" i="1" dirty="0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120" b="1" i="1" baseline="-25000" dirty="0">
                <a:latin typeface="LM Roman 10" pitchFamily="2" charset="77"/>
                <a:ea typeface="Palatino" pitchFamily="2" charset="77"/>
              </a:rPr>
              <a:t>y</a:t>
            </a:r>
            <a:endParaRPr lang="en-US" sz="1120" b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9A86AED7-B0F0-E143-BDAA-569FEFDCC5A8}"/>
              </a:ext>
            </a:extLst>
          </p:cNvPr>
          <p:cNvSpPr/>
          <p:nvPr/>
        </p:nvSpPr>
        <p:spPr>
          <a:xfrm rot="5400000">
            <a:off x="4579318" y="3823254"/>
            <a:ext cx="242016" cy="299793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20" b="1" i="1" dirty="0" err="1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120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20" b="1" baseline="-25000" dirty="0">
              <a:latin typeface="LM Roman 10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1D574C26-5D6B-354C-9EEA-5CE9521CE627}"/>
                  </a:ext>
                </a:extLst>
              </p:cNvPr>
              <p:cNvSpPr/>
              <p:nvPr/>
            </p:nvSpPr>
            <p:spPr>
              <a:xfrm>
                <a:off x="6261452" y="4004683"/>
                <a:ext cx="359771" cy="313660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12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2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120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1D574C26-5D6B-354C-9EEA-5CE9521CE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452" y="4004683"/>
                <a:ext cx="359771" cy="3136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0B14D55-3D97-0743-89DE-0006DD75148C}"/>
                  </a:ext>
                </a:extLst>
              </p:cNvPr>
              <p:cNvSpPr/>
              <p:nvPr/>
            </p:nvSpPr>
            <p:spPr>
              <a:xfrm>
                <a:off x="6915814" y="4050094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0B14D55-3D97-0743-89DE-0006DD751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4050094"/>
                <a:ext cx="501391" cy="229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942E9A-8185-DE45-BD6B-F5CF89A1C106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6621224" y="4161512"/>
            <a:ext cx="294591" cy="3469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AB46D1-EA96-2743-8E69-8D88B1A40AEE}"/>
                  </a:ext>
                </a:extLst>
              </p:cNvPr>
              <p:cNvSpPr/>
              <p:nvPr/>
            </p:nvSpPr>
            <p:spPr>
              <a:xfrm>
                <a:off x="6915814" y="2689284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AB46D1-EA96-2743-8E69-8D88B1A40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2689284"/>
                <a:ext cx="501391" cy="229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B371DA2F-4CE5-914C-9E66-153A8AF1344A}"/>
                  </a:ext>
                </a:extLst>
              </p:cNvPr>
              <p:cNvSpPr/>
              <p:nvPr/>
            </p:nvSpPr>
            <p:spPr>
              <a:xfrm>
                <a:off x="6242673" y="2647342"/>
                <a:ext cx="359771" cy="313660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12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2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120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B371DA2F-4CE5-914C-9E66-153A8AF13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673" y="2647342"/>
                <a:ext cx="359771" cy="31366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B0A06E-46A0-2947-A726-D261A56E26DB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6602445" y="2804171"/>
            <a:ext cx="313370" cy="1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rapezoid 53">
            <a:extLst>
              <a:ext uri="{FF2B5EF4-FFF2-40B4-BE49-F238E27FC236}">
                <a16:creationId xmlns:a16="http://schemas.microsoft.com/office/drawing/2014/main" id="{DD8D9C5B-3B3F-C249-BD09-2CED7906A8D2}"/>
              </a:ext>
            </a:extLst>
          </p:cNvPr>
          <p:cNvSpPr/>
          <p:nvPr/>
        </p:nvSpPr>
        <p:spPr>
          <a:xfrm rot="5400000">
            <a:off x="5813332" y="2594682"/>
            <a:ext cx="242016" cy="418976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20" b="1" i="1" dirty="0" err="1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C</a:t>
            </a:r>
            <a:r>
              <a:rPr lang="en-US" sz="1120" b="1" i="1" baseline="-25000" dirty="0" err="1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z</a:t>
            </a:r>
            <a:endParaRPr lang="en-US" sz="1120" b="1" baseline="-25000" dirty="0">
              <a:solidFill>
                <a:srgbClr val="5C3016"/>
              </a:solidFill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98" name="Trapezoid 97">
            <a:extLst>
              <a:ext uri="{FF2B5EF4-FFF2-40B4-BE49-F238E27FC236}">
                <a16:creationId xmlns:a16="http://schemas.microsoft.com/office/drawing/2014/main" id="{18EF5C3E-93EE-974A-910E-8DE9842E6BBE}"/>
              </a:ext>
            </a:extLst>
          </p:cNvPr>
          <p:cNvSpPr/>
          <p:nvPr/>
        </p:nvSpPr>
        <p:spPr>
          <a:xfrm rot="5400000">
            <a:off x="5837539" y="3948067"/>
            <a:ext cx="231336" cy="425114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20" b="1" i="1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C</a:t>
            </a:r>
            <a:r>
              <a:rPr lang="en-US" sz="1120" b="1" i="1" baseline="-25000" dirty="0">
                <a:solidFill>
                  <a:srgbClr val="5C3016"/>
                </a:solidFill>
                <a:latin typeface="LM Roman 10" pitchFamily="2" charset="77"/>
                <a:ea typeface="Palatino" pitchFamily="2" charset="77"/>
              </a:rPr>
              <a:t>y</a:t>
            </a:r>
            <a:endParaRPr lang="en-US" sz="1120" b="1" baseline="-25000" dirty="0">
              <a:solidFill>
                <a:srgbClr val="5C3016"/>
              </a:solidFill>
              <a:latin typeface="LM Roman 10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05D3BD-4E63-4148-9635-317E61AACE1D}"/>
                  </a:ext>
                </a:extLst>
              </p:cNvPr>
              <p:cNvSpPr/>
              <p:nvPr/>
            </p:nvSpPr>
            <p:spPr>
              <a:xfrm>
                <a:off x="6915814" y="3369689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rec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05D3BD-4E63-4148-9635-317E61AAC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14" y="3369689"/>
                <a:ext cx="501391" cy="229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2D0685-93DD-9445-A679-E6DD3EAD0A27}"/>
              </a:ext>
            </a:extLst>
          </p:cNvPr>
          <p:cNvCxnSpPr>
            <a:cxnSpLocks/>
            <a:stCxn id="23" idx="3"/>
            <a:endCxn id="55" idx="1"/>
          </p:cNvCxnSpPr>
          <p:nvPr/>
        </p:nvCxnSpPr>
        <p:spPr>
          <a:xfrm flipV="1">
            <a:off x="5326126" y="3484577"/>
            <a:ext cx="1589688" cy="4006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Curved Connector 37">
            <a:extLst>
              <a:ext uri="{FF2B5EF4-FFF2-40B4-BE49-F238E27FC236}">
                <a16:creationId xmlns:a16="http://schemas.microsoft.com/office/drawing/2014/main" id="{088127FC-476B-D642-AE9D-311931F3CF89}"/>
              </a:ext>
            </a:extLst>
          </p:cNvPr>
          <p:cNvCxnSpPr>
            <a:cxnSpLocks/>
            <a:stCxn id="98" idx="0"/>
            <a:endCxn id="39" idx="1"/>
          </p:cNvCxnSpPr>
          <p:nvPr/>
        </p:nvCxnSpPr>
        <p:spPr>
          <a:xfrm>
            <a:off x="6165764" y="4160624"/>
            <a:ext cx="95689" cy="888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37">
            <a:extLst>
              <a:ext uri="{FF2B5EF4-FFF2-40B4-BE49-F238E27FC236}">
                <a16:creationId xmlns:a16="http://schemas.microsoft.com/office/drawing/2014/main" id="{660B2699-7A38-1943-AA95-6BFFD0EEA2E6}"/>
              </a:ext>
            </a:extLst>
          </p:cNvPr>
          <p:cNvCxnSpPr>
            <a:cxnSpLocks/>
            <a:stCxn id="99" idx="0"/>
            <a:endCxn id="43" idx="1"/>
          </p:cNvCxnSpPr>
          <p:nvPr/>
        </p:nvCxnSpPr>
        <p:spPr>
          <a:xfrm flipV="1">
            <a:off x="4850223" y="3973150"/>
            <a:ext cx="163460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37">
            <a:extLst>
              <a:ext uri="{FF2B5EF4-FFF2-40B4-BE49-F238E27FC236}">
                <a16:creationId xmlns:a16="http://schemas.microsoft.com/office/drawing/2014/main" id="{933834DA-515C-0A4D-8E44-C9D3E63A13DB}"/>
              </a:ext>
            </a:extLst>
          </p:cNvPr>
          <p:cNvCxnSpPr>
            <a:cxnSpLocks/>
            <a:stCxn id="54" idx="0"/>
            <a:endCxn id="52" idx="1"/>
          </p:cNvCxnSpPr>
          <p:nvPr/>
        </p:nvCxnSpPr>
        <p:spPr>
          <a:xfrm>
            <a:off x="6143829" y="2804169"/>
            <a:ext cx="98845" cy="3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urved Connector 37">
            <a:extLst>
              <a:ext uri="{FF2B5EF4-FFF2-40B4-BE49-F238E27FC236}">
                <a16:creationId xmlns:a16="http://schemas.microsoft.com/office/drawing/2014/main" id="{A27EB589-A673-F04A-A121-F6241D8A8D1D}"/>
              </a:ext>
            </a:extLst>
          </p:cNvPr>
          <p:cNvCxnSpPr>
            <a:cxnSpLocks/>
            <a:stCxn id="48" idx="0"/>
            <a:endCxn id="34" idx="1"/>
          </p:cNvCxnSpPr>
          <p:nvPr/>
        </p:nvCxnSpPr>
        <p:spPr>
          <a:xfrm>
            <a:off x="4851634" y="3020987"/>
            <a:ext cx="162048" cy="0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82690C-D6C0-5645-8CF6-75853C858F02}"/>
              </a:ext>
            </a:extLst>
          </p:cNvPr>
          <p:cNvCxnSpPr>
            <a:cxnSpLocks/>
            <a:stCxn id="14" idx="3"/>
            <a:endCxn id="99" idx="2"/>
          </p:cNvCxnSpPr>
          <p:nvPr/>
        </p:nvCxnSpPr>
        <p:spPr>
          <a:xfrm>
            <a:off x="4074035" y="3973150"/>
            <a:ext cx="476395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A2E05F-BCC3-7544-8049-8E40722AF5DF}"/>
              </a:ext>
            </a:extLst>
          </p:cNvPr>
          <p:cNvCxnSpPr>
            <a:cxnSpLocks/>
            <a:stCxn id="13" idx="3"/>
            <a:endCxn id="48" idx="2"/>
          </p:cNvCxnSpPr>
          <p:nvPr/>
        </p:nvCxnSpPr>
        <p:spPr>
          <a:xfrm>
            <a:off x="4074035" y="3020988"/>
            <a:ext cx="473412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1AADDA1-1DA9-4643-BC40-6D135BC7355C}"/>
              </a:ext>
            </a:extLst>
          </p:cNvPr>
          <p:cNvSpPr/>
          <p:nvPr/>
        </p:nvSpPr>
        <p:spPr>
          <a:xfrm>
            <a:off x="4103789" y="3264485"/>
            <a:ext cx="248057" cy="449543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0" b="1" dirty="0">
                <a:latin typeface="LM Roman 10" pitchFamily="2" charset="77"/>
                <a:ea typeface="Palatino" pitchFamily="2" charset="77"/>
              </a:rPr>
              <a:t>h</a:t>
            </a:r>
            <a:endParaRPr lang="en-US" sz="112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D350D0E5-845D-E645-94E9-ACC048F35641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3960413" y="3186283"/>
            <a:ext cx="138710" cy="159523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A7AA2B41-CE7F-744E-8E78-AFFC09DD6FE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3953851" y="3641769"/>
            <a:ext cx="151834" cy="159522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E6AA2C22-B7E1-7C4C-A8CC-9AB74E5AB9A0}"/>
                  </a:ext>
                </a:extLst>
              </p:cNvPr>
              <p:cNvSpPr/>
              <p:nvPr/>
            </p:nvSpPr>
            <p:spPr>
              <a:xfrm>
                <a:off x="7781009" y="3889111"/>
                <a:ext cx="501391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rgbClr val="AA6F2C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2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E6AA2C22-B7E1-7C4C-A8CC-9AB74E5AB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009" y="3889111"/>
                <a:ext cx="501391" cy="229775"/>
              </a:xfrm>
              <a:prstGeom prst="roundRect">
                <a:avLst/>
              </a:prstGeom>
              <a:blipFill>
                <a:blip r:embed="rId10"/>
                <a:stretch>
                  <a:fillRect l="-2439"/>
                </a:stretch>
              </a:blipFill>
              <a:ln w="8382">
                <a:solidFill>
                  <a:srgbClr val="AA6F2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C40A2BAB-DCF7-9641-95D5-C1110C885D50}"/>
                  </a:ext>
                </a:extLst>
              </p:cNvPr>
              <p:cNvSpPr/>
              <p:nvPr/>
            </p:nvSpPr>
            <p:spPr>
              <a:xfrm>
                <a:off x="7781009" y="2853555"/>
                <a:ext cx="501391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rgbClr val="AA6F2C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2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2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2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20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C40A2BAB-DCF7-9641-95D5-C1110C885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009" y="2853555"/>
                <a:ext cx="501391" cy="229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8382">
                <a:solidFill>
                  <a:srgbClr val="AA6F2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09D3CD63-2103-9A4E-9E89-22C70F3F1DA1}"/>
              </a:ext>
            </a:extLst>
          </p:cNvPr>
          <p:cNvSpPr/>
          <p:nvPr/>
        </p:nvSpPr>
        <p:spPr>
          <a:xfrm>
            <a:off x="4080759" y="2806119"/>
            <a:ext cx="1644094" cy="162060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EAA4348E-D263-2E44-8828-D9500B07B248}"/>
              </a:ext>
            </a:extLst>
          </p:cNvPr>
          <p:cNvSpPr/>
          <p:nvPr/>
        </p:nvSpPr>
        <p:spPr>
          <a:xfrm flipV="1">
            <a:off x="4082395" y="4003997"/>
            <a:ext cx="1644094" cy="1498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6FEF17AB-0DF8-6549-9405-41C927C2A612}"/>
              </a:ext>
            </a:extLst>
          </p:cNvPr>
          <p:cNvCxnSpPr>
            <a:cxnSpLocks/>
            <a:stCxn id="25" idx="0"/>
            <a:endCxn id="16" idx="2"/>
          </p:cNvCxnSpPr>
          <p:nvPr/>
        </p:nvCxnSpPr>
        <p:spPr>
          <a:xfrm>
            <a:off x="3256559" y="3505490"/>
            <a:ext cx="165401" cy="467661"/>
          </a:xfrm>
          <a:prstGeom prst="curvedConnector3">
            <a:avLst>
              <a:gd name="adj1" fmla="val 50000"/>
            </a:avLst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reeform 107">
            <a:extLst>
              <a:ext uri="{FF2B5EF4-FFF2-40B4-BE49-F238E27FC236}">
                <a16:creationId xmlns:a16="http://schemas.microsoft.com/office/drawing/2014/main" id="{28A050D7-2D41-3045-B894-47E3EA05E4E0}"/>
              </a:ext>
            </a:extLst>
          </p:cNvPr>
          <p:cNvSpPr/>
          <p:nvPr/>
        </p:nvSpPr>
        <p:spPr>
          <a:xfrm>
            <a:off x="5325047" y="3831518"/>
            <a:ext cx="1586714" cy="123762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421100E5-58BA-E44C-8BF0-1C2E664E6AC4}"/>
              </a:ext>
            </a:extLst>
          </p:cNvPr>
          <p:cNvSpPr/>
          <p:nvPr/>
        </p:nvSpPr>
        <p:spPr>
          <a:xfrm flipV="1">
            <a:off x="5325047" y="3004520"/>
            <a:ext cx="1586714" cy="131172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0C113EE1-C520-5E47-90F8-3CD323E3D1AF}"/>
              </a:ext>
            </a:extLst>
          </p:cNvPr>
          <p:cNvSpPr/>
          <p:nvPr/>
        </p:nvSpPr>
        <p:spPr>
          <a:xfrm>
            <a:off x="6621223" y="4010060"/>
            <a:ext cx="1165631" cy="8643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6FC8071C-5177-B544-9921-8517DFD3BE77}"/>
              </a:ext>
            </a:extLst>
          </p:cNvPr>
          <p:cNvSpPr/>
          <p:nvPr/>
        </p:nvSpPr>
        <p:spPr>
          <a:xfrm flipV="1">
            <a:off x="6602444" y="2858951"/>
            <a:ext cx="1178566" cy="1092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BA6DE5E-A71C-D548-8F85-5D3EC41A7C85}"/>
                  </a:ext>
                </a:extLst>
              </p:cNvPr>
              <p:cNvSpPr/>
              <p:nvPr/>
            </p:nvSpPr>
            <p:spPr>
              <a:xfrm>
                <a:off x="5010206" y="3335277"/>
                <a:ext cx="315920" cy="306611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647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2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120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BA6DE5E-A71C-D548-8F85-5D3EC41A7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206" y="3335277"/>
                <a:ext cx="315920" cy="30661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D88B93E-C7DC-BB44-818E-8ECA4C9A957F}"/>
                  </a:ext>
                </a:extLst>
              </p:cNvPr>
              <p:cNvSpPr/>
              <p:nvPr/>
            </p:nvSpPr>
            <p:spPr>
              <a:xfrm>
                <a:off x="5013680" y="2864158"/>
                <a:ext cx="308971" cy="313660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68471" tIns="22824" rIns="2282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2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120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D88B93E-C7DC-BB44-818E-8ECA4C9A9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680" y="2864158"/>
                <a:ext cx="308971" cy="3136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91F272-396B-3348-8A03-5D8BDBD8A22F}"/>
                  </a:ext>
                </a:extLst>
              </p:cNvPr>
              <p:cNvSpPr/>
              <p:nvPr/>
            </p:nvSpPr>
            <p:spPr>
              <a:xfrm>
                <a:off x="5013683" y="3816320"/>
                <a:ext cx="308970" cy="313660"/>
              </a:xfrm>
              <a:prstGeom prst="roundRect">
                <a:avLst/>
              </a:prstGeom>
              <a:ln w="8382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2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20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acc>
                    </m:oMath>
                  </m:oMathPara>
                </a14:m>
                <a:endParaRPr lang="en-US" sz="1120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91F272-396B-3348-8A03-5D8BDBD8A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683" y="3816320"/>
                <a:ext cx="308970" cy="31366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20A6799-5FC5-0846-82EA-DB2E34A20469}"/>
              </a:ext>
            </a:extLst>
          </p:cNvPr>
          <p:cNvSpPr txBox="1"/>
          <p:nvPr/>
        </p:nvSpPr>
        <p:spPr>
          <a:xfrm>
            <a:off x="3449460" y="2045085"/>
            <a:ext cx="979755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0" dirty="0">
                <a:latin typeface="Palatino" pitchFamily="2" charset="77"/>
                <a:ea typeface="Palatino" pitchFamily="2" charset="77"/>
              </a:rPr>
              <a:t>Architecture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C15B3E9-BC99-9747-ABCE-5BA2EACFDA7C}"/>
              </a:ext>
            </a:extLst>
          </p:cNvPr>
          <p:cNvSpPr txBox="1"/>
          <p:nvPr/>
        </p:nvSpPr>
        <p:spPr>
          <a:xfrm>
            <a:off x="6616208" y="2058726"/>
            <a:ext cx="731290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0" dirty="0">
                <a:latin typeface="Palatino" pitchFamily="2" charset="77"/>
                <a:ea typeface="Palatino" pitchFamily="2" charset="77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689879-83E1-ED40-8DA2-C63A6C4C3415}"/>
                  </a:ext>
                </a:extLst>
              </p:cNvPr>
              <p:cNvSpPr txBox="1"/>
              <p:nvPr/>
            </p:nvSpPr>
            <p:spPr>
              <a:xfrm rot="5400000">
                <a:off x="3792942" y="823080"/>
                <a:ext cx="294762" cy="3003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76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6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76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689879-83E1-ED40-8DA2-C63A6C4C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792942" y="823080"/>
                <a:ext cx="294762" cy="3003643"/>
              </a:xfrm>
              <a:prstGeom prst="rect">
                <a:avLst/>
              </a:prstGeom>
              <a:blipFill>
                <a:blip r:embed="rId15"/>
                <a:stretch>
                  <a:fillRect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F297028-1B00-F744-AB3C-8E9F953C29DC}"/>
                  </a:ext>
                </a:extLst>
              </p:cNvPr>
              <p:cNvSpPr txBox="1"/>
              <p:nvPr/>
            </p:nvSpPr>
            <p:spPr>
              <a:xfrm rot="5400000">
                <a:off x="6827653" y="881626"/>
                <a:ext cx="294761" cy="2889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76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6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76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F297028-1B00-F744-AB3C-8E9F953C2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827653" y="881626"/>
                <a:ext cx="294761" cy="2889381"/>
              </a:xfrm>
              <a:prstGeom prst="rect">
                <a:avLst/>
              </a:prstGeom>
              <a:blipFill>
                <a:blip r:embed="rId16"/>
                <a:stretch>
                  <a:fillRect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ED92A15-898B-5D45-BB79-F0000F4CD559}"/>
              </a:ext>
            </a:extLst>
          </p:cNvPr>
          <p:cNvCxnSpPr>
            <a:cxnSpLocks/>
          </p:cNvCxnSpPr>
          <p:nvPr/>
        </p:nvCxnSpPr>
        <p:spPr>
          <a:xfrm flipV="1">
            <a:off x="7423929" y="2783713"/>
            <a:ext cx="2399859" cy="4816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A5CA8E-8237-1346-95D1-28C33DBD7ADC}"/>
              </a:ext>
            </a:extLst>
          </p:cNvPr>
          <p:cNvCxnSpPr>
            <a:cxnSpLocks/>
          </p:cNvCxnSpPr>
          <p:nvPr/>
        </p:nvCxnSpPr>
        <p:spPr>
          <a:xfrm>
            <a:off x="8289124" y="2949959"/>
            <a:ext cx="1537795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6BF7186-645C-124B-AC3C-EDCC7F096346}"/>
              </a:ext>
            </a:extLst>
          </p:cNvPr>
          <p:cNvCxnSpPr>
            <a:cxnSpLocks/>
            <a:endCxn id="107" idx="6"/>
          </p:cNvCxnSpPr>
          <p:nvPr/>
        </p:nvCxnSpPr>
        <p:spPr>
          <a:xfrm flipV="1">
            <a:off x="7422077" y="3136576"/>
            <a:ext cx="2490087" cy="5584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5C873D3-7D9A-B94D-A801-520B650B65E5}"/>
              </a:ext>
            </a:extLst>
          </p:cNvPr>
          <p:cNvCxnSpPr>
            <a:cxnSpLocks/>
            <a:endCxn id="116" idx="6"/>
          </p:cNvCxnSpPr>
          <p:nvPr/>
        </p:nvCxnSpPr>
        <p:spPr>
          <a:xfrm flipV="1">
            <a:off x="7422077" y="3481121"/>
            <a:ext cx="2490087" cy="1962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55505E7-A73A-B146-9401-78B46FEB5C30}"/>
              </a:ext>
            </a:extLst>
          </p:cNvPr>
          <p:cNvCxnSpPr>
            <a:cxnSpLocks/>
          </p:cNvCxnSpPr>
          <p:nvPr/>
        </p:nvCxnSpPr>
        <p:spPr>
          <a:xfrm>
            <a:off x="7422077" y="3825346"/>
            <a:ext cx="2394987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D72DD5-DA84-5C49-8357-098F62BB655D}"/>
              </a:ext>
            </a:extLst>
          </p:cNvPr>
          <p:cNvCxnSpPr>
            <a:cxnSpLocks/>
          </p:cNvCxnSpPr>
          <p:nvPr/>
        </p:nvCxnSpPr>
        <p:spPr>
          <a:xfrm>
            <a:off x="8289124" y="3997826"/>
            <a:ext cx="1535943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A0B97B7-C9D2-2A41-A191-9A6093E5CB6F}"/>
              </a:ext>
            </a:extLst>
          </p:cNvPr>
          <p:cNvCxnSpPr>
            <a:cxnSpLocks/>
          </p:cNvCxnSpPr>
          <p:nvPr/>
        </p:nvCxnSpPr>
        <p:spPr>
          <a:xfrm>
            <a:off x="7422077" y="4167393"/>
            <a:ext cx="2402990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2E7C8BA4-D417-704B-BA3D-650AF1A0A1E9}"/>
              </a:ext>
            </a:extLst>
          </p:cNvPr>
          <p:cNvSpPr/>
          <p:nvPr/>
        </p:nvSpPr>
        <p:spPr>
          <a:xfrm>
            <a:off x="8994945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48672B-BCD2-FD46-9AFE-8F0F99714E60}"/>
              </a:ext>
            </a:extLst>
          </p:cNvPr>
          <p:cNvSpPr/>
          <p:nvPr/>
        </p:nvSpPr>
        <p:spPr>
          <a:xfrm>
            <a:off x="8994945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38CCAC4-41AC-004C-B768-B868BFCDCA66}"/>
              </a:ext>
            </a:extLst>
          </p:cNvPr>
          <p:cNvSpPr/>
          <p:nvPr/>
        </p:nvSpPr>
        <p:spPr>
          <a:xfrm>
            <a:off x="9193145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314A5E-BE19-0343-B471-9FA193F6E01E}"/>
              </a:ext>
            </a:extLst>
          </p:cNvPr>
          <p:cNvSpPr/>
          <p:nvPr/>
        </p:nvSpPr>
        <p:spPr>
          <a:xfrm>
            <a:off x="9193145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C00E1F3-A5A1-2543-A4B4-A3937F5A6628}"/>
              </a:ext>
            </a:extLst>
          </p:cNvPr>
          <p:cNvSpPr/>
          <p:nvPr/>
        </p:nvSpPr>
        <p:spPr>
          <a:xfrm>
            <a:off x="9396825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CC34016-0789-D641-A43C-0002044A3A03}"/>
              </a:ext>
            </a:extLst>
          </p:cNvPr>
          <p:cNvSpPr/>
          <p:nvPr/>
        </p:nvSpPr>
        <p:spPr>
          <a:xfrm>
            <a:off x="9396825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E4374BB-219B-C045-88A2-74D607E6141E}"/>
              </a:ext>
            </a:extLst>
          </p:cNvPr>
          <p:cNvSpPr/>
          <p:nvPr/>
        </p:nvSpPr>
        <p:spPr>
          <a:xfrm>
            <a:off x="9396825" y="2904180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6E4EE57-40BA-744A-9F3A-5E71C96DB28A}"/>
              </a:ext>
            </a:extLst>
          </p:cNvPr>
          <p:cNvSpPr/>
          <p:nvPr/>
        </p:nvSpPr>
        <p:spPr>
          <a:xfrm>
            <a:off x="9817064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4A5492C-79B6-B04B-98FF-06E5F0AEC1DD}"/>
              </a:ext>
            </a:extLst>
          </p:cNvPr>
          <p:cNvSpPr/>
          <p:nvPr/>
        </p:nvSpPr>
        <p:spPr>
          <a:xfrm>
            <a:off x="9817064" y="3940040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83AAA3B-C279-6D43-B2D4-164B8B26C066}"/>
              </a:ext>
            </a:extLst>
          </p:cNvPr>
          <p:cNvSpPr/>
          <p:nvPr/>
        </p:nvSpPr>
        <p:spPr>
          <a:xfrm>
            <a:off x="9817064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B78EA3F-927C-FE41-B787-88833EC8BBA3}"/>
              </a:ext>
            </a:extLst>
          </p:cNvPr>
          <p:cNvSpPr/>
          <p:nvPr/>
        </p:nvSpPr>
        <p:spPr>
          <a:xfrm>
            <a:off x="9817064" y="3772638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4A268D3-FD11-4240-BC08-1D9E7CFA6C0F}"/>
              </a:ext>
            </a:extLst>
          </p:cNvPr>
          <p:cNvSpPr/>
          <p:nvPr/>
        </p:nvSpPr>
        <p:spPr>
          <a:xfrm>
            <a:off x="9817064" y="2904180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3E387BB-1791-8242-8771-E16B0EBE288D}"/>
              </a:ext>
            </a:extLst>
          </p:cNvPr>
          <p:cNvSpPr/>
          <p:nvPr/>
        </p:nvSpPr>
        <p:spPr>
          <a:xfrm>
            <a:off x="9817064" y="2736163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17A9C3-4460-514E-8C8E-AB194601E046}"/>
              </a:ext>
            </a:extLst>
          </p:cNvPr>
          <p:cNvSpPr/>
          <p:nvPr/>
        </p:nvSpPr>
        <p:spPr>
          <a:xfrm>
            <a:off x="9396825" y="2736163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452CE1B-8DF6-4444-82D9-F0ABF30A033C}"/>
              </a:ext>
            </a:extLst>
          </p:cNvPr>
          <p:cNvSpPr/>
          <p:nvPr/>
        </p:nvSpPr>
        <p:spPr>
          <a:xfrm>
            <a:off x="9817064" y="4118364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8732052-4FCD-014A-B20E-6D0AE0C251B6}"/>
              </a:ext>
            </a:extLst>
          </p:cNvPr>
          <p:cNvSpPr/>
          <p:nvPr/>
        </p:nvSpPr>
        <p:spPr>
          <a:xfrm>
            <a:off x="9602450" y="30890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2FF2F6A-A0A7-4E47-A017-4AA7C90B5179}"/>
              </a:ext>
            </a:extLst>
          </p:cNvPr>
          <p:cNvSpPr/>
          <p:nvPr/>
        </p:nvSpPr>
        <p:spPr>
          <a:xfrm>
            <a:off x="9602450" y="3940040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BCA35BF-8053-AF46-9481-DEBCF423349B}"/>
              </a:ext>
            </a:extLst>
          </p:cNvPr>
          <p:cNvSpPr/>
          <p:nvPr/>
        </p:nvSpPr>
        <p:spPr>
          <a:xfrm>
            <a:off x="9602450" y="3433571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483999D-FA11-D64E-A8A6-25910AE2C6B2}"/>
              </a:ext>
            </a:extLst>
          </p:cNvPr>
          <p:cNvSpPr/>
          <p:nvPr/>
        </p:nvSpPr>
        <p:spPr>
          <a:xfrm>
            <a:off x="9602450" y="4118364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3499268-6B5A-5146-AF1E-D4FDB47A78FE}"/>
              </a:ext>
            </a:extLst>
          </p:cNvPr>
          <p:cNvSpPr txBox="1"/>
          <p:nvPr/>
        </p:nvSpPr>
        <p:spPr>
          <a:xfrm rot="18600000">
            <a:off x="8989504" y="2118570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UAI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1FA95CD-10C7-5242-AC49-377FCED2C73D}"/>
              </a:ext>
            </a:extLst>
          </p:cNvPr>
          <p:cNvSpPr txBox="1"/>
          <p:nvPr/>
        </p:nvSpPr>
        <p:spPr>
          <a:xfrm rot="18600000">
            <a:off x="8760967" y="2118570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 err="1">
                <a:latin typeface="Palatino" pitchFamily="2" charset="77"/>
                <a:ea typeface="Palatino" pitchFamily="2" charset="77"/>
              </a:rPr>
              <a:t>HybridNet</a:t>
            </a:r>
            <a:endParaRPr lang="en-US" sz="112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39CBC4E-5DD6-784D-9005-65C0B422D7C6}"/>
              </a:ext>
            </a:extLst>
          </p:cNvPr>
          <p:cNvSpPr txBox="1"/>
          <p:nvPr/>
        </p:nvSpPr>
        <p:spPr>
          <a:xfrm rot="18600000">
            <a:off x="9198448" y="2118570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MTAN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10283AC-2836-9846-9335-6B668CF0FBD4}"/>
              </a:ext>
            </a:extLst>
          </p:cNvPr>
          <p:cNvSpPr txBox="1"/>
          <p:nvPr/>
        </p:nvSpPr>
        <p:spPr>
          <a:xfrm rot="18600000">
            <a:off x="9610998" y="2122314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Ours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9528B92-0442-BD4D-9484-2BB147ADCCBC}"/>
              </a:ext>
            </a:extLst>
          </p:cNvPr>
          <p:cNvSpPr txBox="1"/>
          <p:nvPr/>
        </p:nvSpPr>
        <p:spPr>
          <a:xfrm rot="18600000">
            <a:off x="9407392" y="2118570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Adv. on y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553AD52-BD4D-7643-8F3D-13835D740F9E}"/>
              </a:ext>
            </a:extLst>
          </p:cNvPr>
          <p:cNvSpPr txBox="1"/>
          <p:nvPr/>
        </p:nvSpPr>
        <p:spPr>
          <a:xfrm rot="18600000">
            <a:off x="8552024" y="2122314"/>
            <a:ext cx="1027596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" dirty="0">
                <a:latin typeface="Palatino" pitchFamily="2" charset="77"/>
                <a:ea typeface="Palatino" pitchFamily="2" charset="77"/>
              </a:rPr>
              <a:t>Multi-task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7D17656-BF70-F949-978B-758BF8AA9473}"/>
              </a:ext>
            </a:extLst>
          </p:cNvPr>
          <p:cNvSpPr/>
          <p:nvPr/>
        </p:nvSpPr>
        <p:spPr>
          <a:xfrm>
            <a:off x="8806078" y="308956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B972D35-7114-0C4D-9145-1FF86E49C8BE}"/>
              </a:ext>
            </a:extLst>
          </p:cNvPr>
          <p:cNvSpPr/>
          <p:nvPr/>
        </p:nvSpPr>
        <p:spPr>
          <a:xfrm>
            <a:off x="8806078" y="3773177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B2A7126-C2F5-7346-AA74-9B4D35EB9608}"/>
              </a:ext>
            </a:extLst>
          </p:cNvPr>
          <p:cNvSpPr/>
          <p:nvPr/>
        </p:nvSpPr>
        <p:spPr>
          <a:xfrm>
            <a:off x="9817556" y="4383626"/>
            <a:ext cx="95100" cy="95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457BD71-D4C0-324E-9EB3-47318A7C2C6A}"/>
              </a:ext>
            </a:extLst>
          </p:cNvPr>
          <p:cNvSpPr txBox="1"/>
          <p:nvPr/>
        </p:nvSpPr>
        <p:spPr>
          <a:xfrm>
            <a:off x="9245292" y="4312823"/>
            <a:ext cx="599843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20" dirty="0">
                <a:latin typeface="Palatino" pitchFamily="2" charset="77"/>
                <a:ea typeface="Palatino" pitchFamily="2" charset="77"/>
              </a:rPr>
              <a:t>Active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FCE57E8-1FE2-6742-A3CE-698606FB8869}"/>
              </a:ext>
            </a:extLst>
          </p:cNvPr>
          <p:cNvSpPr/>
          <p:nvPr/>
        </p:nvSpPr>
        <p:spPr>
          <a:xfrm>
            <a:off x="9193145" y="3940040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4BD0789-CE96-8446-BE29-74EA7E62D8AC}"/>
              </a:ext>
            </a:extLst>
          </p:cNvPr>
          <p:cNvSpPr/>
          <p:nvPr/>
        </p:nvSpPr>
        <p:spPr>
          <a:xfrm>
            <a:off x="9193145" y="2904180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5DA8FCA-71C9-BD41-994A-9BC5C9C3A963}"/>
              </a:ext>
            </a:extLst>
          </p:cNvPr>
          <p:cNvSpPr/>
          <p:nvPr/>
        </p:nvSpPr>
        <p:spPr>
          <a:xfrm>
            <a:off x="9193145" y="2736163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79E2BF4-ECCE-DD4F-BC6C-340AACC4592A}"/>
              </a:ext>
            </a:extLst>
          </p:cNvPr>
          <p:cNvSpPr/>
          <p:nvPr/>
        </p:nvSpPr>
        <p:spPr>
          <a:xfrm>
            <a:off x="9193145" y="4118364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E1B773F-92A1-9745-ADC9-2D90D932BCB6}"/>
              </a:ext>
            </a:extLst>
          </p:cNvPr>
          <p:cNvSpPr/>
          <p:nvPr/>
        </p:nvSpPr>
        <p:spPr>
          <a:xfrm>
            <a:off x="9817695" y="4553363"/>
            <a:ext cx="95100" cy="951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71" b="1" dirty="0">
                <a:solidFill>
                  <a:srgbClr val="233D51"/>
                </a:solidFill>
                <a:latin typeface="Palatino" pitchFamily="2" charset="77"/>
                <a:ea typeface="Palatino" pitchFamily="2" charset="77"/>
              </a:rPr>
              <a:t>U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7859C26-914A-1547-9DA3-99B8F2FAAD77}"/>
              </a:ext>
            </a:extLst>
          </p:cNvPr>
          <p:cNvSpPr txBox="1"/>
          <p:nvPr/>
        </p:nvSpPr>
        <p:spPr>
          <a:xfrm>
            <a:off x="8288298" y="4489692"/>
            <a:ext cx="1556836" cy="4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20" dirty="0">
                <a:latin typeface="Palatino" pitchFamily="2" charset="77"/>
                <a:ea typeface="Palatino" pitchFamily="2" charset="77"/>
              </a:rPr>
              <a:t>Active in UAI variant</a:t>
            </a:r>
            <a:br>
              <a:rPr lang="en-US" sz="1141" dirty="0">
                <a:latin typeface="Palatino" pitchFamily="2" charset="77"/>
                <a:ea typeface="Palatino" pitchFamily="2" charset="77"/>
              </a:rPr>
            </a:br>
            <a:r>
              <a:rPr lang="en-US" sz="1100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sz="1100" i="1" dirty="0">
                <a:latin typeface="LM Roman 10" pitchFamily="2" charset="77"/>
                <a:ea typeface="Palatino" pitchFamily="2" charset="77"/>
              </a:rPr>
              <a:t>C</a:t>
            </a:r>
            <a:r>
              <a:rPr lang="en-US" sz="1100" i="1" baseline="-13000" dirty="0">
                <a:latin typeface="LM Roman 10" pitchFamily="2" charset="77"/>
                <a:ea typeface="Palatino" pitchFamily="2" charset="77"/>
              </a:rPr>
              <a:t>y/z</a:t>
            </a:r>
            <a:r>
              <a:rPr lang="en-US" sz="1100" dirty="0">
                <a:latin typeface="Palatino" pitchFamily="2" charset="77"/>
                <a:ea typeface="Palatino" pitchFamily="2" charset="77"/>
              </a:rPr>
              <a:t> replaced by </a:t>
            </a:r>
            <a:r>
              <a:rPr lang="en-US" sz="1100" i="1" dirty="0" err="1">
                <a:latin typeface="LM Roman 10" pitchFamily="2" charset="77"/>
                <a:ea typeface="Palatino" pitchFamily="2" charset="77"/>
              </a:rPr>
              <a:t>U</a:t>
            </a:r>
            <a:r>
              <a:rPr lang="en-US" sz="1100" i="1" baseline="-13000" dirty="0" err="1">
                <a:latin typeface="LM Roman 10" pitchFamily="2" charset="77"/>
                <a:ea typeface="Palatino" pitchFamily="2" charset="77"/>
              </a:rPr>
              <a:t>y</a:t>
            </a:r>
            <a:r>
              <a:rPr lang="en-US" sz="1100" i="1" baseline="-13000" dirty="0">
                <a:latin typeface="LM Roman 10" pitchFamily="2" charset="77"/>
                <a:ea typeface="Palatino" pitchFamily="2" charset="77"/>
              </a:rPr>
              <a:t>/z</a:t>
            </a:r>
            <a:r>
              <a:rPr lang="en-US" sz="1100" dirty="0">
                <a:latin typeface="Palatino" pitchFamily="2" charset="77"/>
                <a:ea typeface="Palatino" pitchFamily="2" charset="77"/>
              </a:rPr>
              <a:t>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FB2912E-031E-7549-ACA9-A1C6E1F5D910}"/>
              </a:ext>
            </a:extLst>
          </p:cNvPr>
          <p:cNvSpPr txBox="1"/>
          <p:nvPr/>
        </p:nvSpPr>
        <p:spPr>
          <a:xfrm>
            <a:off x="9061486" y="1639803"/>
            <a:ext cx="771365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20" dirty="0">
                <a:latin typeface="Palatino" pitchFamily="2" charset="77"/>
                <a:ea typeface="Palatino" pitchFamily="2" charset="77"/>
              </a:rPr>
              <a:t>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E6408E1-35CE-3F43-8CA6-C6000F8959BD}"/>
                  </a:ext>
                </a:extLst>
              </p:cNvPr>
              <p:cNvSpPr txBox="1"/>
              <p:nvPr/>
            </p:nvSpPr>
            <p:spPr>
              <a:xfrm rot="5400000">
                <a:off x="9281093" y="1213769"/>
                <a:ext cx="320408" cy="1403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76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6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76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14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76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E6408E1-35CE-3F43-8CA6-C6000F89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281093" y="1213769"/>
                <a:ext cx="320408" cy="1403974"/>
              </a:xfrm>
              <a:prstGeom prst="rect">
                <a:avLst/>
              </a:prstGeom>
              <a:blipFill>
                <a:blip r:embed="rId17"/>
                <a:stretch>
                  <a:fillRect l="-1786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rapezoid 144">
            <a:extLst>
              <a:ext uri="{FF2B5EF4-FFF2-40B4-BE49-F238E27FC236}">
                <a16:creationId xmlns:a16="http://schemas.microsoft.com/office/drawing/2014/main" id="{A8EDDD4B-4356-7247-BECF-09F56D2C9790}"/>
              </a:ext>
            </a:extLst>
          </p:cNvPr>
          <p:cNvSpPr/>
          <p:nvPr/>
        </p:nvSpPr>
        <p:spPr>
          <a:xfrm rot="5400000">
            <a:off x="6688031" y="4595322"/>
            <a:ext cx="222285" cy="277856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1000" b="1" i="1" dirty="0">
                <a:latin typeface="Palatino" pitchFamily="2" charset="77"/>
                <a:ea typeface="Palatino" pitchFamily="2" charset="77"/>
              </a:rPr>
              <a:t>E</a:t>
            </a:r>
            <a:r>
              <a:rPr lang="en-US" sz="1000" b="1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56" name="Trapezoid 155">
            <a:extLst>
              <a:ext uri="{FF2B5EF4-FFF2-40B4-BE49-F238E27FC236}">
                <a16:creationId xmlns:a16="http://schemas.microsoft.com/office/drawing/2014/main" id="{4FDA7520-D859-424C-9460-4B12B6B655BF}"/>
              </a:ext>
            </a:extLst>
          </p:cNvPr>
          <p:cNvSpPr/>
          <p:nvPr/>
        </p:nvSpPr>
        <p:spPr>
          <a:xfrm rot="5400000">
            <a:off x="7658523" y="4588373"/>
            <a:ext cx="222285" cy="277856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1000" b="1" i="1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C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9DF86F-700B-914F-9A44-D9E1E96F7FBA}"/>
              </a:ext>
            </a:extLst>
          </p:cNvPr>
          <p:cNvCxnSpPr>
            <a:cxnSpLocks/>
            <a:endCxn id="145" idx="1"/>
          </p:cNvCxnSpPr>
          <p:nvPr/>
        </p:nvCxnSpPr>
        <p:spPr>
          <a:xfrm>
            <a:off x="6799173" y="4328753"/>
            <a:ext cx="0" cy="294355"/>
          </a:xfrm>
          <a:prstGeom prst="straightConnector1">
            <a:avLst/>
          </a:prstGeom>
          <a:ln w="10795" cap="rnd">
            <a:solidFill>
              <a:schemeClr val="accent4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3F0973B-33C1-1E4A-BC70-0987FEBA32F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7769665" y="4328752"/>
            <a:ext cx="0" cy="287406"/>
          </a:xfrm>
          <a:prstGeom prst="straightConnector1">
            <a:avLst/>
          </a:prstGeom>
          <a:ln w="10795" cap="rnd">
            <a:solidFill>
              <a:schemeClr val="accent4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4E073A51-0B41-A846-AFEA-9092FFF6E718}"/>
              </a:ext>
            </a:extLst>
          </p:cNvPr>
          <p:cNvSpPr txBox="1"/>
          <p:nvPr/>
        </p:nvSpPr>
        <p:spPr>
          <a:xfrm>
            <a:off x="6561270" y="4350431"/>
            <a:ext cx="1470192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dirty="0">
                <a:latin typeface="Palatino" pitchFamily="2" charset="77"/>
                <a:ea typeface="Palatino" pitchFamily="2" charset="77"/>
              </a:rPr>
              <a:t>Loss propagated to</a:t>
            </a:r>
          </a:p>
        </p:txBody>
      </p:sp>
    </p:spTree>
    <p:extLst>
      <p:ext uri="{BB962C8B-B14F-4D97-AF65-F5344CB8AC3E}">
        <p14:creationId xmlns:p14="http://schemas.microsoft.com/office/powerpoint/2010/main" val="269364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6F079B-95CB-DC4E-B21D-A9BBBDECBA5A}"/>
              </a:ext>
            </a:extLst>
          </p:cNvPr>
          <p:cNvSpPr txBox="1"/>
          <p:nvPr/>
        </p:nvSpPr>
        <p:spPr>
          <a:xfrm>
            <a:off x="4283869" y="761343"/>
            <a:ext cx="484428" cy="18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" dirty="0">
                <a:latin typeface="Palatino" pitchFamily="2" charset="77"/>
                <a:ea typeface="Palatino" pitchFamily="2" charset="77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A9026-AED0-B24E-A596-A6204362BA73}"/>
              </a:ext>
            </a:extLst>
          </p:cNvPr>
          <p:cNvSpPr txBox="1"/>
          <p:nvPr/>
        </p:nvSpPr>
        <p:spPr>
          <a:xfrm>
            <a:off x="2661414" y="1551210"/>
            <a:ext cx="71205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Female / Male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F486-59E1-A74F-98D7-89279C97990E}"/>
              </a:ext>
            </a:extLst>
          </p:cNvPr>
          <p:cNvSpPr txBox="1"/>
          <p:nvPr/>
        </p:nvSpPr>
        <p:spPr>
          <a:xfrm>
            <a:off x="2807286" y="1817209"/>
            <a:ext cx="56618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Eyeglasses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9A6C-0537-8942-9C05-3BA9E3574557}"/>
              </a:ext>
            </a:extLst>
          </p:cNvPr>
          <p:cNvSpPr txBox="1"/>
          <p:nvPr/>
        </p:nvSpPr>
        <p:spPr>
          <a:xfrm>
            <a:off x="2635766" y="2083208"/>
            <a:ext cx="73770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Heavy Makeup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82229-43A5-E641-812E-973DC2196E66}"/>
              </a:ext>
            </a:extLst>
          </p:cNvPr>
          <p:cNvSpPr txBox="1"/>
          <p:nvPr/>
        </p:nvSpPr>
        <p:spPr>
          <a:xfrm>
            <a:off x="2913085" y="2349207"/>
            <a:ext cx="46038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Smiling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31BD0-C694-E041-BC9A-21C531943FEB}"/>
              </a:ext>
            </a:extLst>
          </p:cNvPr>
          <p:cNvSpPr txBox="1"/>
          <p:nvPr/>
        </p:nvSpPr>
        <p:spPr>
          <a:xfrm>
            <a:off x="2978807" y="2615206"/>
            <a:ext cx="394660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Beard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1C912-14DF-184D-98F1-7FFC5A55E6E3}"/>
              </a:ext>
            </a:extLst>
          </p:cNvPr>
          <p:cNvSpPr txBox="1"/>
          <p:nvPr/>
        </p:nvSpPr>
        <p:spPr>
          <a:xfrm>
            <a:off x="2973999" y="2881205"/>
            <a:ext cx="399468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Bangs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22E28-C064-3A42-91C9-644BD44B71FD}"/>
              </a:ext>
            </a:extLst>
          </p:cNvPr>
          <p:cNvSpPr txBox="1"/>
          <p:nvPr/>
        </p:nvSpPr>
        <p:spPr>
          <a:xfrm>
            <a:off x="2791256" y="3147204"/>
            <a:ext cx="58221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Blond Hair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B4AF2-C71A-094B-A5D6-FBEC04355078}"/>
              </a:ext>
            </a:extLst>
          </p:cNvPr>
          <p:cNvSpPr txBox="1"/>
          <p:nvPr/>
        </p:nvSpPr>
        <p:spPr>
          <a:xfrm>
            <a:off x="2765608" y="3413202"/>
            <a:ext cx="607859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Brown Hair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7E441-E153-724A-B34D-1DB7F28CE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7362" y="1787972"/>
            <a:ext cx="2399432" cy="18566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A115FD-74BC-4842-B48D-9A4D1A70660B}"/>
              </a:ext>
            </a:extLst>
          </p:cNvPr>
          <p:cNvCxnSpPr>
            <a:cxnSpLocks/>
            <a:stCxn id="48" idx="1"/>
            <a:endCxn id="26" idx="3"/>
          </p:cNvCxnSpPr>
          <p:nvPr/>
        </p:nvCxnSpPr>
        <p:spPr>
          <a:xfrm flipH="1">
            <a:off x="3637995" y="1442349"/>
            <a:ext cx="82526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B536AD-BD47-3F47-8273-2025FD4FCFBF}"/>
              </a:ext>
            </a:extLst>
          </p:cNvPr>
          <p:cNvCxnSpPr>
            <a:cxnSpLocks/>
            <a:stCxn id="48" idx="3"/>
            <a:endCxn id="29" idx="1"/>
          </p:cNvCxnSpPr>
          <p:nvPr/>
        </p:nvCxnSpPr>
        <p:spPr>
          <a:xfrm>
            <a:off x="4576038" y="1442349"/>
            <a:ext cx="92672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B7AD8E-D9D4-2447-95E6-0D7788670322}"/>
              </a:ext>
            </a:extLst>
          </p:cNvPr>
          <p:cNvSpPr txBox="1"/>
          <p:nvPr/>
        </p:nvSpPr>
        <p:spPr>
          <a:xfrm>
            <a:off x="3332339" y="1393874"/>
            <a:ext cx="305656" cy="96950"/>
          </a:xfrm>
          <a:prstGeom prst="rect">
            <a:avLst/>
          </a:prstGeom>
          <a:noFill/>
        </p:spPr>
        <p:txBody>
          <a:bodyPr wrap="none" lIns="0" tIns="0" rIns="36000" bIns="0" rtlCol="0">
            <a:spAutoFit/>
          </a:bodyPr>
          <a:lstStyle/>
          <a:p>
            <a:r>
              <a:rPr lang="en-US" sz="63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" pitchFamily="2" charset="77"/>
                <a:ea typeface="Palatino" pitchFamily="2" charset="77"/>
              </a:rPr>
              <a:t>remove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34496F-653E-424C-83F2-F28842AE111A}"/>
              </a:ext>
            </a:extLst>
          </p:cNvPr>
          <p:cNvSpPr txBox="1"/>
          <p:nvPr/>
        </p:nvSpPr>
        <p:spPr>
          <a:xfrm>
            <a:off x="5502764" y="1393874"/>
            <a:ext cx="175813" cy="96950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sz="63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" pitchFamily="2" charset="77"/>
                <a:ea typeface="Palatino" pitchFamily="2" charset="77"/>
              </a:rPr>
              <a:t>add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BEAFD7-B131-8B4D-9140-2D8BC6E863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0591" y="943703"/>
            <a:ext cx="310984" cy="26272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AFC4B1C-D8ED-7542-8524-0188E9D0A77D}"/>
              </a:ext>
            </a:extLst>
          </p:cNvPr>
          <p:cNvSpPr txBox="1"/>
          <p:nvPr/>
        </p:nvSpPr>
        <p:spPr>
          <a:xfrm>
            <a:off x="4463259" y="1393874"/>
            <a:ext cx="112779" cy="96950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sz="63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" pitchFamily="2" charset="77"/>
                <a:ea typeface="Palatino" pitchFamily="2" charset="77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6F8F3F-6584-F949-80DD-92137507DFD0}"/>
              </a:ext>
            </a:extLst>
          </p:cNvPr>
          <p:cNvSpPr txBox="1"/>
          <p:nvPr/>
        </p:nvSpPr>
        <p:spPr>
          <a:xfrm>
            <a:off x="3874332" y="1275072"/>
            <a:ext cx="1297150" cy="96950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sz="630" dirty="0">
                <a:latin typeface="Palatino" pitchFamily="2" charset="77"/>
                <a:ea typeface="Palatino" pitchFamily="2" charset="77"/>
              </a:rPr>
              <a:t>Attribute modification strength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0681B52-3F90-9240-9CC1-11B7834A95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7362" y="1515104"/>
            <a:ext cx="2399432" cy="2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0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6F079B-95CB-DC4E-B21D-A9BBBDECBA5A}"/>
              </a:ext>
            </a:extLst>
          </p:cNvPr>
          <p:cNvSpPr txBox="1"/>
          <p:nvPr/>
        </p:nvSpPr>
        <p:spPr>
          <a:xfrm>
            <a:off x="6166196" y="858457"/>
            <a:ext cx="38023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65F7A-8AED-D44F-8A85-C3C85279F1B1}"/>
              </a:ext>
            </a:extLst>
          </p:cNvPr>
          <p:cNvSpPr txBox="1"/>
          <p:nvPr/>
        </p:nvSpPr>
        <p:spPr>
          <a:xfrm>
            <a:off x="5947147" y="1049263"/>
            <a:ext cx="60144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 err="1">
                <a:latin typeface="Palatino" pitchFamily="2" charset="77"/>
                <a:ea typeface="Palatino" pitchFamily="2" charset="77"/>
              </a:rPr>
              <a:t>Reconstr</a:t>
            </a:r>
            <a:r>
              <a:rPr lang="en-US" sz="630" dirty="0">
                <a:latin typeface="Palatino" pitchFamily="2" charset="77"/>
                <a:ea typeface="Palatino" pitchFamily="2" charset="77"/>
              </a:rPr>
              <a:t>.</a:t>
            </a:r>
          </a:p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w/o </a:t>
            </a:r>
            <a:r>
              <a:rPr lang="en-US" sz="630" dirty="0" err="1">
                <a:latin typeface="Palatino" pitchFamily="2" charset="77"/>
                <a:ea typeface="Palatino" pitchFamily="2" charset="77"/>
              </a:rPr>
              <a:t>modif</a:t>
            </a:r>
            <a:r>
              <a:rPr lang="en-US" sz="630" dirty="0">
                <a:latin typeface="Palatino" pitchFamily="2" charset="77"/>
                <a:ea typeface="Palatino" pitchFamily="2" charset="7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A9026-AED0-B24E-A596-A6204362BA73}"/>
              </a:ext>
            </a:extLst>
          </p:cNvPr>
          <p:cNvSpPr txBox="1"/>
          <p:nvPr/>
        </p:nvSpPr>
        <p:spPr>
          <a:xfrm>
            <a:off x="5877613" y="1559857"/>
            <a:ext cx="71205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Female / Male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2F486-59E1-A74F-98D7-89279C97990E}"/>
              </a:ext>
            </a:extLst>
          </p:cNvPr>
          <p:cNvSpPr txBox="1"/>
          <p:nvPr/>
        </p:nvSpPr>
        <p:spPr>
          <a:xfrm>
            <a:off x="6023485" y="1825034"/>
            <a:ext cx="56618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Eyeglasses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9A6C-0537-8942-9C05-3BA9E3574557}"/>
              </a:ext>
            </a:extLst>
          </p:cNvPr>
          <p:cNvSpPr txBox="1"/>
          <p:nvPr/>
        </p:nvSpPr>
        <p:spPr>
          <a:xfrm>
            <a:off x="5851965" y="2090211"/>
            <a:ext cx="73770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Heavy Makeup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82229-43A5-E641-812E-973DC2196E66}"/>
              </a:ext>
            </a:extLst>
          </p:cNvPr>
          <p:cNvSpPr txBox="1"/>
          <p:nvPr/>
        </p:nvSpPr>
        <p:spPr>
          <a:xfrm>
            <a:off x="6129284" y="2355388"/>
            <a:ext cx="46038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Smiling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31BD0-C694-E041-BC9A-21C531943FEB}"/>
              </a:ext>
            </a:extLst>
          </p:cNvPr>
          <p:cNvSpPr txBox="1"/>
          <p:nvPr/>
        </p:nvSpPr>
        <p:spPr>
          <a:xfrm>
            <a:off x="6195006" y="2620565"/>
            <a:ext cx="394660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Beard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1C912-14DF-184D-98F1-7FFC5A55E6E3}"/>
              </a:ext>
            </a:extLst>
          </p:cNvPr>
          <p:cNvSpPr txBox="1"/>
          <p:nvPr/>
        </p:nvSpPr>
        <p:spPr>
          <a:xfrm>
            <a:off x="6190198" y="2885742"/>
            <a:ext cx="399468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Bangs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22E28-C064-3A42-91C9-644BD44B71FD}"/>
              </a:ext>
            </a:extLst>
          </p:cNvPr>
          <p:cNvSpPr txBox="1"/>
          <p:nvPr/>
        </p:nvSpPr>
        <p:spPr>
          <a:xfrm>
            <a:off x="6005853" y="3150919"/>
            <a:ext cx="58381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Blond Hair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B4AF2-C71A-094B-A5D6-FBEC04355078}"/>
              </a:ext>
            </a:extLst>
          </p:cNvPr>
          <p:cNvSpPr txBox="1"/>
          <p:nvPr/>
        </p:nvSpPr>
        <p:spPr>
          <a:xfrm>
            <a:off x="5981807" y="3416098"/>
            <a:ext cx="607859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30" dirty="0">
                <a:latin typeface="Palatino" pitchFamily="2" charset="77"/>
                <a:ea typeface="Palatino" pitchFamily="2" charset="77"/>
              </a:rPr>
              <a:t>Brown Hair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759B9B-364B-2449-8F1D-6898DB7492BC}"/>
              </a:ext>
            </a:extLst>
          </p:cNvPr>
          <p:cNvSpPr txBox="1"/>
          <p:nvPr/>
        </p:nvSpPr>
        <p:spPr>
          <a:xfrm>
            <a:off x="6536030" y="1362956"/>
            <a:ext cx="2384585" cy="18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" dirty="0">
                <a:solidFill>
                  <a:srgbClr val="A81E20"/>
                </a:solidFill>
                <a:latin typeface="Palatino" pitchFamily="2" charset="77"/>
                <a:ea typeface="Palatino" pitchFamily="2" charset="77"/>
              </a:rPr>
              <a:t>-</a:t>
            </a:r>
            <a:r>
              <a:rPr lang="en-US" sz="63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63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" pitchFamily="2" charset="77"/>
                <a:ea typeface="Palatino" pitchFamily="2" charset="77"/>
              </a:rPr>
              <a:t>attribute removed</a:t>
            </a:r>
            <a:r>
              <a:rPr lang="en-US" sz="630" dirty="0">
                <a:latin typeface="Palatino" pitchFamily="2" charset="77"/>
                <a:ea typeface="Palatino" pitchFamily="2" charset="77"/>
              </a:rPr>
              <a:t>     </a:t>
            </a:r>
            <a:r>
              <a:rPr lang="en-US" sz="630" b="1" dirty="0">
                <a:solidFill>
                  <a:srgbClr val="3F6634"/>
                </a:solidFill>
                <a:latin typeface="Palatino" pitchFamily="2" charset="77"/>
                <a:ea typeface="Palatino" pitchFamily="2" charset="77"/>
              </a:rPr>
              <a:t>+</a:t>
            </a:r>
            <a:r>
              <a:rPr lang="en-US" sz="63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63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" pitchFamily="2" charset="77"/>
                <a:ea typeface="Palatino" pitchFamily="2" charset="77"/>
              </a:rPr>
              <a:t>attribute added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2992B47-CB75-7648-B88C-78037212CA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9340" y="819748"/>
            <a:ext cx="2401275" cy="53603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9E190E-5FC5-F84F-B65E-22BE5E400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343" y="1787972"/>
            <a:ext cx="2383222" cy="185844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3924ECF-B8BB-7842-876B-2D0E5858CC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343" y="1532966"/>
            <a:ext cx="2383222" cy="2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10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AFCE741-42CC-2749-AC3D-7215D11E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876" y="4212846"/>
            <a:ext cx="4008344" cy="53393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91DF9B-676D-BE4E-B5F7-9CDBFE1F8312}"/>
              </a:ext>
            </a:extLst>
          </p:cNvPr>
          <p:cNvSpPr txBox="1"/>
          <p:nvPr/>
        </p:nvSpPr>
        <p:spPr>
          <a:xfrm>
            <a:off x="4613098" y="4250757"/>
            <a:ext cx="3802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LM Roman 10" pitchFamily="2" charset="77"/>
                <a:ea typeface="Palatino" pitchFamily="2" charset="77"/>
              </a:rPr>
              <a:t>x</a:t>
            </a:r>
            <a:r>
              <a:rPr lang="en-US" sz="900" baseline="30000" dirty="0">
                <a:latin typeface="LM Roman 10" pitchFamily="2" charset="77"/>
                <a:ea typeface="Palatino" pitchFamily="2" charset="77"/>
              </a:rPr>
              <a:t>(id)</a:t>
            </a:r>
            <a:endParaRPr lang="en-US" sz="900" i="1" baseline="30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A28BC4-341D-3940-8D82-2BCA7A6B59E7}"/>
              </a:ext>
            </a:extLst>
          </p:cNvPr>
          <p:cNvSpPr txBox="1"/>
          <p:nvPr/>
        </p:nvSpPr>
        <p:spPr>
          <a:xfrm>
            <a:off x="4547375" y="4515591"/>
            <a:ext cx="445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LM Roman 10" pitchFamily="2" charset="77"/>
                <a:ea typeface="Palatino" pitchFamily="2" charset="77"/>
              </a:rPr>
              <a:t>x</a:t>
            </a:r>
            <a:r>
              <a:rPr lang="en-US" sz="900" baseline="30000" dirty="0">
                <a:latin typeface="LM Roman 10" pitchFamily="2" charset="77"/>
                <a:ea typeface="Palatino" pitchFamily="2" charset="77"/>
              </a:rPr>
              <a:t>(</a:t>
            </a:r>
            <a:r>
              <a:rPr lang="en-US" sz="900" baseline="30000" dirty="0" err="1">
                <a:latin typeface="LM Roman 10" pitchFamily="2" charset="77"/>
                <a:ea typeface="Palatino" pitchFamily="2" charset="77"/>
              </a:rPr>
              <a:t>attr</a:t>
            </a:r>
            <a:r>
              <a:rPr lang="en-US" sz="900" baseline="30000" dirty="0">
                <a:latin typeface="LM Roman 10" pitchFamily="2" charset="77"/>
                <a:ea typeface="Palatino" pitchFamily="2" charset="77"/>
              </a:rPr>
              <a:t>)</a:t>
            </a:r>
            <a:endParaRPr lang="en-US" sz="900" i="1" baseline="30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9152B9-AE2A-0748-8C9B-3071B7D964A7}"/>
              </a:ext>
            </a:extLst>
          </p:cNvPr>
          <p:cNvSpPr txBox="1"/>
          <p:nvPr/>
        </p:nvSpPr>
        <p:spPr>
          <a:xfrm>
            <a:off x="4363809" y="4868346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 err="1">
                <a:latin typeface="Palatino" pitchFamily="2" charset="77"/>
                <a:ea typeface="Palatino" pitchFamily="2" charset="77"/>
              </a:rPr>
              <a:t>DualDis</a:t>
            </a:r>
            <a:endParaRPr lang="en-US" sz="900" i="1" baseline="-25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1BD56C-71E9-D647-830C-692A02591421}"/>
              </a:ext>
            </a:extLst>
          </p:cNvPr>
          <p:cNvSpPr txBox="1"/>
          <p:nvPr/>
        </p:nvSpPr>
        <p:spPr>
          <a:xfrm>
            <a:off x="4158807" y="5087322"/>
            <a:ext cx="811325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900" dirty="0">
                <a:latin typeface="Palatino" pitchFamily="2" charset="77"/>
                <a:ea typeface="Palatino" pitchFamily="2" charset="77"/>
              </a:rPr>
              <a:t>Baseline</a:t>
            </a:r>
          </a:p>
          <a:p>
            <a:pPr algn="r">
              <a:lnSpc>
                <a:spcPct val="85000"/>
              </a:lnSpc>
            </a:pPr>
            <a:r>
              <a:rPr lang="en-US" sz="900" dirty="0">
                <a:latin typeface="Palatino" pitchFamily="2" charset="77"/>
                <a:ea typeface="Palatino" pitchFamily="2" charset="77"/>
              </a:rPr>
              <a:t>without </a:t>
            </a:r>
            <a:r>
              <a:rPr lang="en-US" sz="900" b="1" dirty="0">
                <a:latin typeface="LM Roman 10" pitchFamily="2" charset="77"/>
                <a:ea typeface="Palatino" pitchFamily="2" charset="77"/>
              </a:rPr>
              <a:t>z</a:t>
            </a:r>
            <a:endParaRPr lang="en-US" sz="900" b="1" i="1" baseline="-25000" dirty="0">
              <a:latin typeface="LM Roman 10" pitchFamily="2" charset="77"/>
              <a:ea typeface="Palatino" pitchFamily="2" charset="7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EA49B5-576A-D54B-A522-E1E016A373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876" y="4853573"/>
            <a:ext cx="4008344" cy="527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1E089D-0D65-804B-B4AD-B1BBE131246A}"/>
                  </a:ext>
                </a:extLst>
              </p:cNvPr>
              <p:cNvSpPr txBox="1"/>
              <p:nvPr/>
            </p:nvSpPr>
            <p:spPr>
              <a:xfrm>
                <a:off x="4970132" y="5356182"/>
                <a:ext cx="3944087" cy="299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Palatino" pitchFamily="2" charset="77"/>
                    <a:ea typeface="Palatino" pitchFamily="2" charset="77"/>
                  </a:rPr>
                  <a:t>Generations</a:t>
                </a:r>
                <a:r>
                  <a:rPr lang="en-US" sz="900" dirty="0">
                    <a:latin typeface="Palatino" pitchFamily="2" charset="77"/>
                    <a:ea typeface="Palatino" pitchFamily="2" charset="77"/>
                  </a:rPr>
                  <a:t>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b="0" i="0" smtClean="0">
                                    <a:latin typeface="Cambria Math" panose="02040503050406030204" pitchFamily="18" charset="0"/>
                                  </a:rPr>
                                  <m:t>id</m:t>
                                </m:r>
                              </m:e>
                            </m:d>
                          </m:sup>
                        </m:sSub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b="0" i="0" smtClean="0">
                                    <a:latin typeface="Cambria Math" panose="02040503050406030204" pitchFamily="18" charset="0"/>
                                  </a:rPr>
                                  <m:t>attr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900" dirty="0">
                    <a:latin typeface="Palatino" pitchFamily="2" charset="77"/>
                    <a:ea typeface="Palatino" pitchFamily="2" charset="77"/>
                  </a:rPr>
                  <a:t> produced by </a:t>
                </a:r>
                <a:r>
                  <a:rPr lang="en-US" sz="900" dirty="0" err="1">
                    <a:latin typeface="Palatino" pitchFamily="2" charset="77"/>
                    <a:ea typeface="Palatino" pitchFamily="2" charset="77"/>
                  </a:rPr>
                  <a:t>DualDis</a:t>
                </a:r>
                <a:r>
                  <a:rPr lang="en-US" sz="900" dirty="0">
                    <a:latin typeface="Palatino" pitchFamily="2" charset="77"/>
                    <a:ea typeface="Palatino" pitchFamily="2" charset="77"/>
                  </a:rPr>
                  <a:t> and the baseline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1E089D-0D65-804B-B4AD-B1BBE1312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32" y="5356182"/>
                <a:ext cx="3944087" cy="299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15C7064-CDC7-5140-A167-04EF33D0EECE}"/>
              </a:ext>
            </a:extLst>
          </p:cNvPr>
          <p:cNvSpPr txBox="1"/>
          <p:nvPr/>
        </p:nvSpPr>
        <p:spPr>
          <a:xfrm>
            <a:off x="5237153" y="4004014"/>
            <a:ext cx="32848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latin typeface="Palatino" pitchFamily="2" charset="77"/>
                <a:ea typeface="Palatino" pitchFamily="2" charset="77"/>
              </a:rPr>
              <a:t>Initial images.</a:t>
            </a:r>
            <a:r>
              <a:rPr lang="en-US" sz="9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900" b="1" dirty="0">
                <a:latin typeface="LM Roman 10" pitchFamily="2" charset="77"/>
                <a:ea typeface="Palatino" pitchFamily="2" charset="77"/>
              </a:rPr>
              <a:t>x</a:t>
            </a:r>
            <a:r>
              <a:rPr lang="en-US" sz="900" baseline="30000" dirty="0">
                <a:latin typeface="LM Roman 10" pitchFamily="2" charset="77"/>
                <a:ea typeface="Palatino" pitchFamily="2" charset="77"/>
              </a:rPr>
              <a:t>(id)</a:t>
            </a:r>
            <a:r>
              <a:rPr lang="en-US" sz="900" dirty="0">
                <a:latin typeface="Palatino" pitchFamily="2" charset="77"/>
                <a:ea typeface="Palatino" pitchFamily="2" charset="77"/>
              </a:rPr>
              <a:t> : Identity source / </a:t>
            </a:r>
            <a:r>
              <a:rPr lang="en-US" sz="900" b="1" dirty="0">
                <a:latin typeface="LM Roman 10" pitchFamily="2" charset="77"/>
                <a:ea typeface="Palatino" pitchFamily="2" charset="77"/>
              </a:rPr>
              <a:t>x</a:t>
            </a:r>
            <a:r>
              <a:rPr lang="en-US" sz="900" baseline="30000" dirty="0">
                <a:latin typeface="LM Roman 10" pitchFamily="2" charset="77"/>
                <a:ea typeface="Palatino" pitchFamily="2" charset="77"/>
              </a:rPr>
              <a:t>(</a:t>
            </a:r>
            <a:r>
              <a:rPr lang="en-US" sz="900" baseline="30000" dirty="0" err="1">
                <a:latin typeface="LM Roman 10" pitchFamily="2" charset="77"/>
                <a:ea typeface="Palatino" pitchFamily="2" charset="77"/>
              </a:rPr>
              <a:t>attr</a:t>
            </a:r>
            <a:r>
              <a:rPr lang="en-US" sz="900" baseline="30000" dirty="0">
                <a:latin typeface="LM Roman 10" pitchFamily="2" charset="77"/>
                <a:ea typeface="Palatino" pitchFamily="2" charset="77"/>
              </a:rPr>
              <a:t>) </a:t>
            </a:r>
            <a:r>
              <a:rPr lang="en-US" sz="900" dirty="0">
                <a:latin typeface="Palatino" pitchFamily="2" charset="77"/>
                <a:ea typeface="Palatino" pitchFamily="2" charset="77"/>
              </a:rPr>
              <a:t>: Attribute source</a:t>
            </a:r>
            <a:endParaRPr lang="en-US" sz="900" i="1" baseline="30000" dirty="0">
              <a:latin typeface="LM Roman 10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3235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ADDAE6-4B31-3A43-A680-0D4B5BBB3A16}"/>
              </a:ext>
            </a:extLst>
          </p:cNvPr>
          <p:cNvSpPr/>
          <p:nvPr/>
        </p:nvSpPr>
        <p:spPr>
          <a:xfrm>
            <a:off x="6430627" y="2517173"/>
            <a:ext cx="1396498" cy="1009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Prediction model</a:t>
            </a:r>
          </a:p>
          <a:p>
            <a:pPr algn="ctr"/>
            <a:r>
              <a:rPr lang="en-US" i="1" dirty="0">
                <a:latin typeface="LM Roman 10" pitchFamily="2" charset="77"/>
                <a:ea typeface="Latin Modern Math" panose="02000503000000000000" pitchFamily="2" charset="77"/>
              </a:rPr>
              <a:t>f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2F2619D-C48A-CA44-8C78-16DB1FCE8F3F}"/>
              </a:ext>
            </a:extLst>
          </p:cNvPr>
          <p:cNvCxnSpPr>
            <a:cxnSpLocks/>
            <a:stCxn id="74" idx="3"/>
            <a:endCxn id="13" idx="1"/>
          </p:cNvCxnSpPr>
          <p:nvPr/>
        </p:nvCxnSpPr>
        <p:spPr>
          <a:xfrm>
            <a:off x="6147753" y="3021938"/>
            <a:ext cx="28287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582B702B-A763-8645-82DF-591E95E07A8A}"/>
              </a:ext>
            </a:extLst>
          </p:cNvPr>
          <p:cNvCxnSpPr>
            <a:cxnSpLocks/>
            <a:stCxn id="13" idx="3"/>
            <a:endCxn id="70" idx="1"/>
          </p:cNvCxnSpPr>
          <p:nvPr/>
        </p:nvCxnSpPr>
        <p:spPr>
          <a:xfrm>
            <a:off x="7827125" y="3021938"/>
            <a:ext cx="506661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DE2655F-E573-4546-920D-E793DB52D4FD}"/>
              </a:ext>
            </a:extLst>
          </p:cNvPr>
          <p:cNvSpPr txBox="1"/>
          <p:nvPr/>
        </p:nvSpPr>
        <p:spPr>
          <a:xfrm>
            <a:off x="2703664" y="2578090"/>
            <a:ext cx="82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Input image </a:t>
            </a:r>
            <a:r>
              <a:rPr lang="en-US" b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D11E7C-1D98-2749-A86B-92453F91334E}"/>
              </a:ext>
            </a:extLst>
          </p:cNvPr>
          <p:cNvSpPr txBox="1"/>
          <p:nvPr/>
        </p:nvSpPr>
        <p:spPr>
          <a:xfrm>
            <a:off x="7981346" y="2404670"/>
            <a:ext cx="12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Prediction</a:t>
            </a:r>
            <a:endParaRPr lang="en-US" b="1" dirty="0">
              <a:latin typeface="Latin Modern Math" panose="02000503000000000000" pitchFamily="2" charset="77"/>
              <a:ea typeface="Latin Modern Math" panose="02000503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8B9B7E59-7647-8F40-8F7D-CBBD2C43E35A}"/>
                  </a:ext>
                </a:extLst>
              </p:cNvPr>
              <p:cNvSpPr/>
              <p:nvPr/>
            </p:nvSpPr>
            <p:spPr>
              <a:xfrm>
                <a:off x="9783444" y="2673486"/>
                <a:ext cx="1550697" cy="69690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900" dirty="0">
                    <a:solidFill>
                      <a:schemeClr val="accent4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Training 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900" dirty="0">
                  <a:solidFill>
                    <a:schemeClr val="accent4">
                      <a:lumMod val="50000"/>
                    </a:schemeClr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8B9B7E59-7647-8F40-8F7D-CBBD2C43E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444" y="2673486"/>
                <a:ext cx="1550697" cy="696902"/>
              </a:xfrm>
              <a:prstGeom prst="roundRect">
                <a:avLst/>
              </a:prstGeom>
              <a:blipFill>
                <a:blip r:embed="rId3"/>
                <a:stretch>
                  <a:fillRect l="-2419" t="-1786" r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94940C6A-8E2A-FA45-BA6A-AD31B2C158A1}"/>
                  </a:ext>
                </a:extLst>
              </p:cNvPr>
              <p:cNvSpPr/>
              <p:nvPr/>
            </p:nvSpPr>
            <p:spPr>
              <a:xfrm>
                <a:off x="8333786" y="2774567"/>
                <a:ext cx="487344" cy="49474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108000" tIns="36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900" i="1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94940C6A-8E2A-FA45-BA6A-AD31B2C15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786" y="2774567"/>
                <a:ext cx="487344" cy="494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6433ACFD-1BF1-0842-8EB0-68D3F4843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568" y="2190843"/>
            <a:ext cx="2497185" cy="166218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3F6233F-5493-114A-A3A9-309D3ED02EED}"/>
              </a:ext>
            </a:extLst>
          </p:cNvPr>
          <p:cNvSpPr txBox="1"/>
          <p:nvPr/>
        </p:nvSpPr>
        <p:spPr>
          <a:xfrm>
            <a:off x="2659563" y="4169666"/>
            <a:ext cx="821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Target</a:t>
            </a:r>
          </a:p>
          <a:p>
            <a:pPr algn="ctr"/>
            <a:r>
              <a:rPr lang="en-US" b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y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F8D72DC-6A09-7E49-B492-ECD62766FD56}"/>
              </a:ext>
            </a:extLst>
          </p:cNvPr>
          <p:cNvSpPr/>
          <p:nvPr/>
        </p:nvSpPr>
        <p:spPr>
          <a:xfrm>
            <a:off x="5681404" y="4088351"/>
            <a:ext cx="487344" cy="4947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36000" tIns="36000" rIns="36000" rtlCol="0" anchor="ctr"/>
          <a:lstStyle/>
          <a:p>
            <a:pPr algn="ctr"/>
            <a:r>
              <a:rPr lang="en-US" sz="1900" b="1" dirty="0">
                <a:latin typeface="LM Roman 10" pitchFamily="2" charset="77"/>
              </a:rPr>
              <a:t>y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08CBE78-F0D9-6045-AFD0-34BDFC9E04A2}"/>
              </a:ext>
            </a:extLst>
          </p:cNvPr>
          <p:cNvSpPr/>
          <p:nvPr/>
        </p:nvSpPr>
        <p:spPr>
          <a:xfrm>
            <a:off x="6885494" y="1664888"/>
            <a:ext cx="487344" cy="49474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36000" rIns="0" bIns="46800" rtlCol="0" anchor="ctr"/>
          <a:lstStyle/>
          <a:p>
            <a:pPr algn="ctr"/>
            <a:r>
              <a:rPr lang="en-US" sz="1900" b="1" dirty="0">
                <a:latin typeface="LM Roman 10" pitchFamily="2" charset="77"/>
              </a:rPr>
              <a:t>w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0CC6A50-BEAA-CC40-BC62-EC0C35A278D0}"/>
              </a:ext>
            </a:extLst>
          </p:cNvPr>
          <p:cNvSpPr txBox="1"/>
          <p:nvPr/>
        </p:nvSpPr>
        <p:spPr>
          <a:xfrm>
            <a:off x="5532533" y="1731681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Parameters</a:t>
            </a:r>
          </a:p>
        </p:txBody>
      </p:sp>
      <p:sp>
        <p:nvSpPr>
          <p:cNvPr id="82" name="Can 81">
            <a:extLst>
              <a:ext uri="{FF2B5EF4-FFF2-40B4-BE49-F238E27FC236}">
                <a16:creationId xmlns:a16="http://schemas.microsoft.com/office/drawing/2014/main" id="{1EBBBDC3-947C-D841-ADFF-99E5110E49B2}"/>
              </a:ext>
            </a:extLst>
          </p:cNvPr>
          <p:cNvSpPr/>
          <p:nvPr/>
        </p:nvSpPr>
        <p:spPr>
          <a:xfrm>
            <a:off x="1094837" y="2924791"/>
            <a:ext cx="1041303" cy="141093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" pitchFamily="2" charset="77"/>
                <a:ea typeface="Palatino" pitchFamily="2" charset="77"/>
              </a:rPr>
              <a:t>Dataset of pairs</a:t>
            </a:r>
          </a:p>
          <a:p>
            <a:pPr algn="ctr"/>
            <a:r>
              <a:rPr lang="en-US" dirty="0">
                <a:latin typeface="LM Roman 10" pitchFamily="2" charset="77"/>
                <a:ea typeface="Latin Modern Math" panose="02000503000000000000" pitchFamily="2" charset="77"/>
              </a:rPr>
              <a:t>(</a:t>
            </a:r>
            <a:r>
              <a:rPr lang="en-US" b="1" dirty="0">
                <a:latin typeface="LM Roman 10" pitchFamily="2" charset="77"/>
                <a:ea typeface="Latin Modern Math" panose="02000503000000000000" pitchFamily="2" charset="77"/>
              </a:rPr>
              <a:t>x</a:t>
            </a:r>
            <a:r>
              <a:rPr lang="en-US" dirty="0">
                <a:latin typeface="LM Roman 10" pitchFamily="2" charset="77"/>
                <a:ea typeface="Latin Modern Math" panose="02000503000000000000" pitchFamily="2" charset="77"/>
              </a:rPr>
              <a:t>, </a:t>
            </a:r>
            <a:r>
              <a:rPr lang="en-US" b="1" dirty="0">
                <a:latin typeface="LM Roman 10" pitchFamily="2" charset="77"/>
                <a:ea typeface="Latin Modern Math" panose="02000503000000000000" pitchFamily="2" charset="77"/>
              </a:rPr>
              <a:t>y</a:t>
            </a:r>
            <a:r>
              <a:rPr lang="en-US" dirty="0">
                <a:latin typeface="LM Roman 10" pitchFamily="2" charset="77"/>
                <a:ea typeface="Latin Modern Math" panose="02000503000000000000" pitchFamily="2" charset="77"/>
              </a:rPr>
              <a:t>)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19FECFEC-7CEB-644E-A15D-DCCBFCDC3B6A}"/>
              </a:ext>
            </a:extLst>
          </p:cNvPr>
          <p:cNvCxnSpPr>
            <a:cxnSpLocks/>
            <a:stCxn id="80" idx="2"/>
            <a:endCxn id="13" idx="0"/>
          </p:cNvCxnSpPr>
          <p:nvPr/>
        </p:nvCxnSpPr>
        <p:spPr>
          <a:xfrm flipH="1">
            <a:off x="7128876" y="2159629"/>
            <a:ext cx="290" cy="357544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30EFF2A-A9B9-7F46-9248-44B1081FE005}"/>
              </a:ext>
            </a:extLst>
          </p:cNvPr>
          <p:cNvSpPr/>
          <p:nvPr/>
        </p:nvSpPr>
        <p:spPr>
          <a:xfrm>
            <a:off x="9780714" y="1567896"/>
            <a:ext cx="1550697" cy="6969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Optimization algorithm</a:t>
            </a:r>
          </a:p>
        </p:txBody>
      </p: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0425ABD-6F04-004F-9143-6853A51960C8}"/>
              </a:ext>
            </a:extLst>
          </p:cNvPr>
          <p:cNvCxnSpPr>
            <a:cxnSpLocks/>
            <a:stCxn id="70" idx="3"/>
            <a:endCxn id="69" idx="1"/>
          </p:cNvCxnSpPr>
          <p:nvPr/>
        </p:nvCxnSpPr>
        <p:spPr>
          <a:xfrm flipV="1">
            <a:off x="8821130" y="3021937"/>
            <a:ext cx="962314" cy="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881EF75-800F-1D40-8E8D-36FF6568D6B7}"/>
              </a:ext>
            </a:extLst>
          </p:cNvPr>
          <p:cNvCxnSpPr>
            <a:cxnSpLocks/>
            <a:stCxn id="87" idx="1"/>
            <a:endCxn id="80" idx="3"/>
          </p:cNvCxnSpPr>
          <p:nvPr/>
        </p:nvCxnSpPr>
        <p:spPr>
          <a:xfrm flipH="1" flipV="1">
            <a:off x="7372838" y="1912259"/>
            <a:ext cx="2407876" cy="4088"/>
          </a:xfrm>
          <a:prstGeom prst="straightConnector1">
            <a:avLst/>
          </a:prstGeom>
          <a:ln w="22225" cap="rnd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33DA15B7-8BB2-BC42-8FF1-B51BA54F4D90}"/>
              </a:ext>
            </a:extLst>
          </p:cNvPr>
          <p:cNvCxnSpPr>
            <a:cxnSpLocks/>
            <a:stCxn id="69" idx="0"/>
            <a:endCxn id="87" idx="2"/>
          </p:cNvCxnSpPr>
          <p:nvPr/>
        </p:nvCxnSpPr>
        <p:spPr>
          <a:xfrm flipH="1" flipV="1">
            <a:off x="10556063" y="2264798"/>
            <a:ext cx="2730" cy="408688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65908B7E-BD1E-6843-B7E9-CF9350851D2D}"/>
              </a:ext>
            </a:extLst>
          </p:cNvPr>
          <p:cNvCxnSpPr>
            <a:cxnSpLocks/>
          </p:cNvCxnSpPr>
          <p:nvPr/>
        </p:nvCxnSpPr>
        <p:spPr>
          <a:xfrm>
            <a:off x="2205415" y="3630257"/>
            <a:ext cx="288000" cy="0"/>
          </a:xfrm>
          <a:prstGeom prst="curvedConnector3">
            <a:avLst>
              <a:gd name="adj1" fmla="val 50000"/>
            </a:avLst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EBE4109-976C-8B46-BF68-D7A4575554A7}"/>
                  </a:ext>
                </a:extLst>
              </p:cNvPr>
              <p:cNvSpPr txBox="1"/>
              <p:nvPr/>
            </p:nvSpPr>
            <p:spPr>
              <a:xfrm>
                <a:off x="2413822" y="2341276"/>
                <a:ext cx="461408" cy="2613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EBE4109-976C-8B46-BF68-D7A457555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822" y="2341276"/>
                <a:ext cx="461408" cy="2613344"/>
              </a:xfrm>
              <a:prstGeom prst="rect">
                <a:avLst/>
              </a:prstGeom>
              <a:blipFill>
                <a:blip r:embed="rId6"/>
                <a:stretch>
                  <a:fillRect t="-2899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D4AE5329-2A53-F949-A24A-10922E857A31}"/>
              </a:ext>
            </a:extLst>
          </p:cNvPr>
          <p:cNvSpPr txBox="1"/>
          <p:nvPr/>
        </p:nvSpPr>
        <p:spPr>
          <a:xfrm>
            <a:off x="4518710" y="3950841"/>
            <a:ext cx="1036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✓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Street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 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Office</a:t>
            </a:r>
          </a:p>
          <a:p>
            <a:r>
              <a:rPr lang="en-US" sz="1200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✘</a:t>
            </a:r>
            <a:r>
              <a:rPr lang="en-US" dirty="0">
                <a:solidFill>
                  <a:srgbClr val="AE2121"/>
                </a:solidFill>
                <a:latin typeface="Palatino" pitchFamily="2" charset="77"/>
                <a:ea typeface="Palatino" pitchFamily="2" charset="77"/>
              </a:rPr>
              <a:t> 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C50BE43B-36E8-954E-B6C4-E1693AED16BB}"/>
              </a:ext>
            </a:extLst>
          </p:cNvPr>
          <p:cNvSpPr/>
          <p:nvPr/>
        </p:nvSpPr>
        <p:spPr>
          <a:xfrm>
            <a:off x="6165258" y="3138264"/>
            <a:ext cx="3605811" cy="1197456"/>
          </a:xfrm>
          <a:custGeom>
            <a:avLst/>
            <a:gdLst>
              <a:gd name="connsiteX0" fmla="*/ 0 w 745435"/>
              <a:gd name="connsiteY0" fmla="*/ 0 h 18237"/>
              <a:gd name="connsiteX1" fmla="*/ 745435 w 745435"/>
              <a:gd name="connsiteY1" fmla="*/ 9939 h 18237"/>
              <a:gd name="connsiteX0" fmla="*/ 0 w 1689652"/>
              <a:gd name="connsiteY0" fmla="*/ 0 h 129209"/>
              <a:gd name="connsiteX1" fmla="*/ 1689652 w 1689652"/>
              <a:gd name="connsiteY1" fmla="*/ 129209 h 129209"/>
              <a:gd name="connsiteX0" fmla="*/ 0 w 1689652"/>
              <a:gd name="connsiteY0" fmla="*/ 0 h 129209"/>
              <a:gd name="connsiteX1" fmla="*/ 1689652 w 1689652"/>
              <a:gd name="connsiteY1" fmla="*/ 129209 h 129209"/>
              <a:gd name="connsiteX0" fmla="*/ 0 w 4641574"/>
              <a:gd name="connsiteY0" fmla="*/ 1113183 h 1113195"/>
              <a:gd name="connsiteX1" fmla="*/ 4641574 w 4641574"/>
              <a:gd name="connsiteY1" fmla="*/ 0 h 1113195"/>
              <a:gd name="connsiteX0" fmla="*/ 0 w 4641574"/>
              <a:gd name="connsiteY0" fmla="*/ 1113248 h 1113260"/>
              <a:gd name="connsiteX1" fmla="*/ 4641574 w 4641574"/>
              <a:gd name="connsiteY1" fmla="*/ 65 h 1113260"/>
              <a:gd name="connsiteX0" fmla="*/ 0 w 4641574"/>
              <a:gd name="connsiteY0" fmla="*/ 1113250 h 1113250"/>
              <a:gd name="connsiteX1" fmla="*/ 4641574 w 4641574"/>
              <a:gd name="connsiteY1" fmla="*/ 67 h 1113250"/>
              <a:gd name="connsiteX0" fmla="*/ 0 w 4641574"/>
              <a:gd name="connsiteY0" fmla="*/ 1113239 h 1113239"/>
              <a:gd name="connsiteX1" fmla="*/ 2613991 w 4641574"/>
              <a:gd name="connsiteY1" fmla="*/ 1023789 h 1113239"/>
              <a:gd name="connsiteX2" fmla="*/ 4641574 w 4641574"/>
              <a:gd name="connsiteY2" fmla="*/ 56 h 1113239"/>
              <a:gd name="connsiteX0" fmla="*/ 0 w 4641574"/>
              <a:gd name="connsiteY0" fmla="*/ 1113270 h 1113270"/>
              <a:gd name="connsiteX1" fmla="*/ 2613991 w 4641574"/>
              <a:gd name="connsiteY1" fmla="*/ 1023820 h 1113270"/>
              <a:gd name="connsiteX2" fmla="*/ 4641574 w 4641574"/>
              <a:gd name="connsiteY2" fmla="*/ 87 h 1113270"/>
              <a:gd name="connsiteX0" fmla="*/ 0 w 4641574"/>
              <a:gd name="connsiteY0" fmla="*/ 1113270 h 1113270"/>
              <a:gd name="connsiteX1" fmla="*/ 2613991 w 4641574"/>
              <a:gd name="connsiteY1" fmla="*/ 1023820 h 1113270"/>
              <a:gd name="connsiteX2" fmla="*/ 4641574 w 4641574"/>
              <a:gd name="connsiteY2" fmla="*/ 87 h 1113270"/>
              <a:gd name="connsiteX0" fmla="*/ 0 w 4641574"/>
              <a:gd name="connsiteY0" fmla="*/ 1113259 h 1113259"/>
              <a:gd name="connsiteX1" fmla="*/ 2613991 w 4641574"/>
              <a:gd name="connsiteY1" fmla="*/ 1023809 h 1113259"/>
              <a:gd name="connsiteX2" fmla="*/ 4641574 w 4641574"/>
              <a:gd name="connsiteY2" fmla="*/ 76 h 1113259"/>
              <a:gd name="connsiteX0" fmla="*/ 0 w 4641574"/>
              <a:gd name="connsiteY0" fmla="*/ 1113253 h 1118753"/>
              <a:gd name="connsiteX1" fmla="*/ 258417 w 4641574"/>
              <a:gd name="connsiteY1" fmla="*/ 1103316 h 1118753"/>
              <a:gd name="connsiteX2" fmla="*/ 4641574 w 4641574"/>
              <a:gd name="connsiteY2" fmla="*/ 70 h 1118753"/>
              <a:gd name="connsiteX0" fmla="*/ 0 w 4641574"/>
              <a:gd name="connsiteY0" fmla="*/ 1113250 h 1113250"/>
              <a:gd name="connsiteX1" fmla="*/ 258417 w 4641574"/>
              <a:gd name="connsiteY1" fmla="*/ 1103313 h 1113250"/>
              <a:gd name="connsiteX2" fmla="*/ 4641574 w 4641574"/>
              <a:gd name="connsiteY2" fmla="*/ 67 h 1113250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113251 h 1113251"/>
              <a:gd name="connsiteX1" fmla="*/ 2792896 w 4641574"/>
              <a:gd name="connsiteY1" fmla="*/ 1063557 h 1113251"/>
              <a:gd name="connsiteX2" fmla="*/ 4641574 w 4641574"/>
              <a:gd name="connsiteY2" fmla="*/ 68 h 1113251"/>
              <a:gd name="connsiteX0" fmla="*/ 0 w 4641574"/>
              <a:gd name="connsiteY0" fmla="*/ 1083448 h 1147694"/>
              <a:gd name="connsiteX1" fmla="*/ 2792896 w 4641574"/>
              <a:gd name="connsiteY1" fmla="*/ 1063571 h 1147694"/>
              <a:gd name="connsiteX2" fmla="*/ 4641574 w 4641574"/>
              <a:gd name="connsiteY2" fmla="*/ 82 h 1147694"/>
              <a:gd name="connsiteX0" fmla="*/ 0 w 4641574"/>
              <a:gd name="connsiteY0" fmla="*/ 1083436 h 1083436"/>
              <a:gd name="connsiteX1" fmla="*/ 2792896 w 4641574"/>
              <a:gd name="connsiteY1" fmla="*/ 1063559 h 1083436"/>
              <a:gd name="connsiteX2" fmla="*/ 4641574 w 4641574"/>
              <a:gd name="connsiteY2" fmla="*/ 70 h 1083436"/>
              <a:gd name="connsiteX0" fmla="*/ 0 w 4612661"/>
              <a:gd name="connsiteY0" fmla="*/ 1061765 h 1124409"/>
              <a:gd name="connsiteX1" fmla="*/ 2792896 w 4612661"/>
              <a:gd name="connsiteY1" fmla="*/ 1041888 h 1124409"/>
              <a:gd name="connsiteX2" fmla="*/ 4612661 w 4612661"/>
              <a:gd name="connsiteY2" fmla="*/ 85 h 1124409"/>
              <a:gd name="connsiteX0" fmla="*/ 0 w 4612661"/>
              <a:gd name="connsiteY0" fmla="*/ 1061765 h 1124409"/>
              <a:gd name="connsiteX1" fmla="*/ 2792896 w 4612661"/>
              <a:gd name="connsiteY1" fmla="*/ 1041888 h 1124409"/>
              <a:gd name="connsiteX2" fmla="*/ 4612661 w 4612661"/>
              <a:gd name="connsiteY2" fmla="*/ 85 h 1124409"/>
              <a:gd name="connsiteX0" fmla="*/ 0 w 4612661"/>
              <a:gd name="connsiteY0" fmla="*/ 1061751 h 1061751"/>
              <a:gd name="connsiteX1" fmla="*/ 2792896 w 4612661"/>
              <a:gd name="connsiteY1" fmla="*/ 1041874 h 1061751"/>
              <a:gd name="connsiteX2" fmla="*/ 4612661 w 4612661"/>
              <a:gd name="connsiteY2" fmla="*/ 71 h 106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2661" h="1061751">
                <a:moveTo>
                  <a:pt x="0" y="1061751"/>
                </a:moveTo>
                <a:lnTo>
                  <a:pt x="2792896" y="1041874"/>
                </a:lnTo>
                <a:cubicBezTo>
                  <a:pt x="3556649" y="1030724"/>
                  <a:pt x="3857103" y="-9868"/>
                  <a:pt x="4612661" y="71"/>
                </a:cubicBezTo>
              </a:path>
            </a:pathLst>
          </a:custGeom>
          <a:noFill/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A1F60-C622-BF43-975E-DE8D683CDA39}"/>
                  </a:ext>
                </a:extLst>
              </p:cNvPr>
              <p:cNvSpPr txBox="1"/>
              <p:nvPr/>
            </p:nvSpPr>
            <p:spPr>
              <a:xfrm>
                <a:off x="3609977" y="3928407"/>
                <a:ext cx="1076961" cy="1004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Class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17A1F60-C622-BF43-975E-DE8D683C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977" y="3928407"/>
                <a:ext cx="1076961" cy="1004057"/>
              </a:xfrm>
              <a:prstGeom prst="rect">
                <a:avLst/>
              </a:prstGeom>
              <a:blipFill>
                <a:blip r:embed="rId7"/>
                <a:stretch>
                  <a:fillRect l="-87209" t="-207500" r="-134884" b="-29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111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5AA097A3-BE5B-C946-94AF-6162F5287171}"/>
              </a:ext>
            </a:extLst>
          </p:cNvPr>
          <p:cNvGrpSpPr/>
          <p:nvPr/>
        </p:nvGrpSpPr>
        <p:grpSpPr>
          <a:xfrm>
            <a:off x="3524716" y="2621974"/>
            <a:ext cx="1871162" cy="1951416"/>
            <a:chOff x="1912826" y="3538505"/>
            <a:chExt cx="2370684" cy="24723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B473FB-EB17-CE43-8A08-37CE89BBE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43826" y="4283995"/>
              <a:ext cx="1039683" cy="172687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1BA97B-FE3D-A443-A476-994C4947C468}"/>
                </a:ext>
              </a:extLst>
            </p:cNvPr>
            <p:cNvSpPr txBox="1"/>
            <p:nvPr/>
          </p:nvSpPr>
          <p:spPr>
            <a:xfrm>
              <a:off x="1912826" y="3588379"/>
              <a:ext cx="672648" cy="331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>
                  <a:latin typeface="Palatino" pitchFamily="2" charset="77"/>
                  <a:ea typeface="Palatino" pitchFamily="2" charset="77"/>
                </a:rPr>
                <a:t>Input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F989C1-6F6B-3145-9591-2738F348BF12}"/>
                </a:ext>
              </a:extLst>
            </p:cNvPr>
            <p:cNvSpPr txBox="1"/>
            <p:nvPr/>
          </p:nvSpPr>
          <p:spPr>
            <a:xfrm>
              <a:off x="2022498" y="3924636"/>
              <a:ext cx="562977" cy="331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>
                  <a:latin typeface="Palatino" pitchFamily="2" charset="77"/>
                  <a:ea typeface="Palatino" pitchFamily="2" charset="77"/>
                </a:rPr>
                <a:t>Rec.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756D69-8879-6148-B0C3-5530B04C5082}"/>
                </a:ext>
              </a:extLst>
            </p:cNvPr>
            <p:cNvSpPr txBox="1"/>
            <p:nvPr/>
          </p:nvSpPr>
          <p:spPr>
            <a:xfrm rot="16200000">
              <a:off x="1772484" y="4982725"/>
              <a:ext cx="1294112" cy="331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Palatino" pitchFamily="2" charset="77"/>
                  <a:ea typeface="Palatino" pitchFamily="2" charset="77"/>
                </a:rPr>
                <a:t>Light sources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FECF0B-7273-E443-A89C-1EDFC6F2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090"/>
            <a:stretch/>
          </p:blipFill>
          <p:spPr>
            <a:xfrm>
              <a:off x="3243826" y="3538505"/>
              <a:ext cx="1039684" cy="70513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091ACBB-ED2E-BD4C-A006-1A7556B48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0384" y="4283995"/>
              <a:ext cx="710876" cy="172687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7FA6EDC-F7F8-6744-881B-7EE80C00F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090"/>
            <a:stretch/>
          </p:blipFill>
          <p:spPr>
            <a:xfrm>
              <a:off x="2540384" y="3538505"/>
              <a:ext cx="710876" cy="705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925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60E0C1-63AF-C04E-B95C-05E651F6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952" y="2245241"/>
            <a:ext cx="1516977" cy="2817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18BAE9-8E47-3048-B2DA-B569722EAE74}"/>
              </a:ext>
            </a:extLst>
          </p:cNvPr>
          <p:cNvSpPr txBox="1"/>
          <p:nvPr/>
        </p:nvSpPr>
        <p:spPr>
          <a:xfrm>
            <a:off x="6119027" y="2280246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</a:rPr>
              <a:t>Input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F715B6-729B-464B-906B-9E545B9087FC}"/>
              </a:ext>
            </a:extLst>
          </p:cNvPr>
          <p:cNvSpPr txBox="1"/>
          <p:nvPr/>
        </p:nvSpPr>
        <p:spPr>
          <a:xfrm rot="16200000">
            <a:off x="5969108" y="2810306"/>
            <a:ext cx="953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Palatino" pitchFamily="2" charset="77"/>
                <a:ea typeface="Palatino" pitchFamily="2" charset="77"/>
              </a:rPr>
              <a:t>Camera elevation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ED1C9D-3479-C24A-8D86-142F578EAC75}"/>
              </a:ext>
            </a:extLst>
          </p:cNvPr>
          <p:cNvSpPr txBox="1"/>
          <p:nvPr/>
        </p:nvSpPr>
        <p:spPr>
          <a:xfrm rot="16200000">
            <a:off x="5980290" y="3757670"/>
            <a:ext cx="941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Palatino" pitchFamily="2" charset="77"/>
                <a:ea typeface="Palatino" pitchFamily="2" charset="77"/>
              </a:rPr>
              <a:t>Camera angle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8516AE-8C8B-854D-8AA9-4A788C26E15D}"/>
              </a:ext>
            </a:extLst>
          </p:cNvPr>
          <p:cNvSpPr txBox="1"/>
          <p:nvPr/>
        </p:nvSpPr>
        <p:spPr>
          <a:xfrm rot="16200000">
            <a:off x="6038480" y="4551564"/>
            <a:ext cx="824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Palatino" pitchFamily="2" charset="77"/>
                <a:ea typeface="Palatino" pitchFamily="2" charset="77"/>
              </a:rPr>
              <a:t>Light variations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62377-6CC8-3041-B39E-1F8AFA0ABE89}"/>
              </a:ext>
            </a:extLst>
          </p:cNvPr>
          <p:cNvSpPr txBox="1"/>
          <p:nvPr/>
        </p:nvSpPr>
        <p:spPr>
          <a:xfrm rot="16200000">
            <a:off x="5272379" y="3655641"/>
            <a:ext cx="1635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Palatino" pitchFamily="2" charset="77"/>
                <a:ea typeface="Palatino" pitchFamily="2" charset="77"/>
              </a:rPr>
              <a:t>Factor changed</a:t>
            </a:r>
          </a:p>
        </p:txBody>
      </p:sp>
    </p:spTree>
    <p:extLst>
      <p:ext uri="{BB962C8B-B14F-4D97-AF65-F5344CB8AC3E}">
        <p14:creationId xmlns:p14="http://schemas.microsoft.com/office/powerpoint/2010/main" val="1206183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F201ACE-E4EE-6947-B4F8-EAD0DD70C79C}"/>
              </a:ext>
            </a:extLst>
          </p:cNvPr>
          <p:cNvSpPr txBox="1"/>
          <p:nvPr/>
        </p:nvSpPr>
        <p:spPr>
          <a:xfrm>
            <a:off x="3611461" y="1050427"/>
            <a:ext cx="377026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-95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954DB-C1EA-E44C-83F4-FEC8A589A7D7}"/>
              </a:ext>
            </a:extLst>
          </p:cNvPr>
          <p:cNvSpPr txBox="1"/>
          <p:nvPr/>
        </p:nvSpPr>
        <p:spPr>
          <a:xfrm>
            <a:off x="3974091" y="1050427"/>
            <a:ext cx="377026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-35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83705-6E18-D642-9299-1BDE89C2B432}"/>
              </a:ext>
            </a:extLst>
          </p:cNvPr>
          <p:cNvSpPr txBox="1"/>
          <p:nvPr/>
        </p:nvSpPr>
        <p:spPr>
          <a:xfrm>
            <a:off x="4336721" y="1050427"/>
            <a:ext cx="377026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-20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2F8DDA-7FB7-B24F-BD61-43C2BB088B2F}"/>
              </a:ext>
            </a:extLst>
          </p:cNvPr>
          <p:cNvSpPr txBox="1"/>
          <p:nvPr/>
        </p:nvSpPr>
        <p:spPr>
          <a:xfrm>
            <a:off x="4699350" y="1050427"/>
            <a:ext cx="332142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3861C-4831-B741-B3EB-9DD210FD4CBC}"/>
              </a:ext>
            </a:extLst>
          </p:cNvPr>
          <p:cNvSpPr txBox="1"/>
          <p:nvPr/>
        </p:nvSpPr>
        <p:spPr>
          <a:xfrm>
            <a:off x="5013198" y="1050427"/>
            <a:ext cx="445558" cy="267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8C6A31-13C5-E944-9F9D-D547AD7C8FD1}"/>
              </a:ext>
            </a:extLst>
          </p:cNvPr>
          <p:cNvSpPr txBox="1"/>
          <p:nvPr/>
        </p:nvSpPr>
        <p:spPr>
          <a:xfrm>
            <a:off x="5327047" y="1050427"/>
            <a:ext cx="332142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95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8F873-9E16-1547-B12A-193F47F0F541}"/>
              </a:ext>
            </a:extLst>
          </p:cNvPr>
          <p:cNvSpPr txBox="1"/>
          <p:nvPr/>
        </p:nvSpPr>
        <p:spPr>
          <a:xfrm>
            <a:off x="3377609" y="1223537"/>
            <a:ext cx="332143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41" dirty="0">
                <a:latin typeface="Palatino" pitchFamily="2" charset="77"/>
                <a:ea typeface="Palatino" pitchFamily="2" charset="77"/>
              </a:rPr>
              <a:t>80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E1ABE-A3E0-744E-9985-AA4A10D07A2A}"/>
              </a:ext>
            </a:extLst>
          </p:cNvPr>
          <p:cNvSpPr txBox="1"/>
          <p:nvPr/>
        </p:nvSpPr>
        <p:spPr>
          <a:xfrm>
            <a:off x="3377609" y="1472022"/>
            <a:ext cx="332143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41" dirty="0">
                <a:latin typeface="Palatino" pitchFamily="2" charset="77"/>
                <a:ea typeface="Palatino" pitchFamily="2" charset="77"/>
              </a:rPr>
              <a:t>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3F11F7-53EA-C54E-AAC8-1DC9E8C9C264}"/>
              </a:ext>
            </a:extLst>
          </p:cNvPr>
          <p:cNvSpPr txBox="1"/>
          <p:nvPr/>
        </p:nvSpPr>
        <p:spPr>
          <a:xfrm>
            <a:off x="3332726" y="1732585"/>
            <a:ext cx="377027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41" dirty="0">
                <a:latin typeface="Palatino" pitchFamily="2" charset="77"/>
                <a:ea typeface="Palatino" pitchFamily="2" charset="77"/>
              </a:rPr>
              <a:t>-20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3B3A6-4933-D643-8CBF-AA2BE2B57717}"/>
              </a:ext>
            </a:extLst>
          </p:cNvPr>
          <p:cNvSpPr txBox="1"/>
          <p:nvPr/>
        </p:nvSpPr>
        <p:spPr>
          <a:xfrm>
            <a:off x="3332726" y="1993148"/>
            <a:ext cx="377027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41" dirty="0">
                <a:latin typeface="Palatino" pitchFamily="2" charset="77"/>
                <a:ea typeface="Palatino" pitchFamily="2" charset="77"/>
              </a:rPr>
              <a:t>-80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A94948-2DE7-C54C-8181-08F1708842C9}"/>
              </a:ext>
            </a:extLst>
          </p:cNvPr>
          <p:cNvSpPr txBox="1"/>
          <p:nvPr/>
        </p:nvSpPr>
        <p:spPr>
          <a:xfrm>
            <a:off x="3704487" y="2232377"/>
            <a:ext cx="1622560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Outside: 0 (back light)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D67E4F5-8327-C549-B2D1-E82C7890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64533"/>
              </p:ext>
            </p:extLst>
          </p:nvPr>
        </p:nvGraphicFramePr>
        <p:xfrm>
          <a:off x="3767561" y="1328888"/>
          <a:ext cx="1691195" cy="72497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239">
                  <a:extLst>
                    <a:ext uri="{9D8B030D-6E8A-4147-A177-3AD203B41FA5}">
                      <a16:colId xmlns:a16="http://schemas.microsoft.com/office/drawing/2014/main" val="3961572897"/>
                    </a:ext>
                  </a:extLst>
                </a:gridCol>
                <a:gridCol w="338239">
                  <a:extLst>
                    <a:ext uri="{9D8B030D-6E8A-4147-A177-3AD203B41FA5}">
                      <a16:colId xmlns:a16="http://schemas.microsoft.com/office/drawing/2014/main" val="3217343560"/>
                    </a:ext>
                  </a:extLst>
                </a:gridCol>
                <a:gridCol w="338239">
                  <a:extLst>
                    <a:ext uri="{9D8B030D-6E8A-4147-A177-3AD203B41FA5}">
                      <a16:colId xmlns:a16="http://schemas.microsoft.com/office/drawing/2014/main" val="406168815"/>
                    </a:ext>
                  </a:extLst>
                </a:gridCol>
                <a:gridCol w="338239">
                  <a:extLst>
                    <a:ext uri="{9D8B030D-6E8A-4147-A177-3AD203B41FA5}">
                      <a16:colId xmlns:a16="http://schemas.microsoft.com/office/drawing/2014/main" val="3622163307"/>
                    </a:ext>
                  </a:extLst>
                </a:gridCol>
                <a:gridCol w="338239">
                  <a:extLst>
                    <a:ext uri="{9D8B030D-6E8A-4147-A177-3AD203B41FA5}">
                      <a16:colId xmlns:a16="http://schemas.microsoft.com/office/drawing/2014/main" val="3497002215"/>
                    </a:ext>
                  </a:extLst>
                </a:gridCol>
              </a:tblGrid>
              <a:tr h="241659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2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3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 marL="57972" marR="57972" marT="28986" marB="28986"/>
                </a:tc>
                <a:extLst>
                  <a:ext uri="{0D108BD9-81ED-4DB2-BD59-A6C34878D82A}">
                    <a16:rowId xmlns:a16="http://schemas.microsoft.com/office/drawing/2014/main" val="394265549"/>
                  </a:ext>
                </a:extLst>
              </a:tr>
              <a:tr h="2416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4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5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6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7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8</a:t>
                      </a:r>
                    </a:p>
                  </a:txBody>
                  <a:tcPr marL="57972" marR="57972" marT="28986" marB="28986"/>
                </a:tc>
                <a:extLst>
                  <a:ext uri="{0D108BD9-81ED-4DB2-BD59-A6C34878D82A}">
                    <a16:rowId xmlns:a16="http://schemas.microsoft.com/office/drawing/2014/main" val="1221842830"/>
                  </a:ext>
                </a:extLst>
              </a:tr>
              <a:tr h="2416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9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10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11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12</a:t>
                      </a:r>
                    </a:p>
                  </a:txBody>
                  <a:tcPr marL="57972" marR="57972" marT="28986" marB="28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alatino" pitchFamily="2" charset="77"/>
                          <a:ea typeface="Palatino" pitchFamily="2" charset="77"/>
                        </a:rPr>
                        <a:t>13</a:t>
                      </a:r>
                    </a:p>
                  </a:txBody>
                  <a:tcPr marL="57972" marR="57972" marT="28986" marB="28986"/>
                </a:tc>
                <a:extLst>
                  <a:ext uri="{0D108BD9-81ED-4DB2-BD59-A6C34878D82A}">
                    <a16:rowId xmlns:a16="http://schemas.microsoft.com/office/drawing/2014/main" val="278762824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9D5BE5F-191C-C44E-8B22-E589FAC7ACF5}"/>
              </a:ext>
            </a:extLst>
          </p:cNvPr>
          <p:cNvSpPr txBox="1"/>
          <p:nvPr/>
        </p:nvSpPr>
        <p:spPr>
          <a:xfrm>
            <a:off x="4169255" y="856104"/>
            <a:ext cx="777777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b="1" dirty="0">
                <a:latin typeface="Palatino" pitchFamily="2" charset="77"/>
                <a:ea typeface="Palatino" pitchFamily="2" charset="77"/>
              </a:rPr>
              <a:t>Azimuth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24D0A8-1A4D-314C-9696-DDAAC77B8912}"/>
              </a:ext>
            </a:extLst>
          </p:cNvPr>
          <p:cNvSpPr txBox="1"/>
          <p:nvPr/>
        </p:nvSpPr>
        <p:spPr>
          <a:xfrm rot="16200000">
            <a:off x="2852054" y="1561960"/>
            <a:ext cx="819455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b="1" dirty="0">
                <a:latin typeface="Palatino" pitchFamily="2" charset="77"/>
                <a:ea typeface="Palatino" pitchFamily="2" charset="77"/>
              </a:rPr>
              <a:t>Elevation</a:t>
            </a:r>
          </a:p>
        </p:txBody>
      </p:sp>
    </p:spTree>
    <p:extLst>
      <p:ext uri="{BB962C8B-B14F-4D97-AF65-F5344CB8AC3E}">
        <p14:creationId xmlns:p14="http://schemas.microsoft.com/office/powerpoint/2010/main" val="272904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59B46FA-56C7-6E4C-A47B-9738ED941464}"/>
              </a:ext>
            </a:extLst>
          </p:cNvPr>
          <p:cNvSpPr/>
          <p:nvPr/>
        </p:nvSpPr>
        <p:spPr>
          <a:xfrm>
            <a:off x="5695069" y="1746585"/>
            <a:ext cx="1030006" cy="2836011"/>
          </a:xfrm>
          <a:prstGeom prst="roundRect">
            <a:avLst>
              <a:gd name="adj" fmla="val 5377"/>
            </a:avLst>
          </a:prstGeom>
          <a:solidFill>
            <a:srgbClr val="FDF5F0"/>
          </a:solidFill>
          <a:ln w="8382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078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Adv. classifiers / predictor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6058E1A4-892D-7645-A3DB-BCDB189FF22A}"/>
              </a:ext>
            </a:extLst>
          </p:cNvPr>
          <p:cNvSpPr/>
          <p:nvPr/>
        </p:nvSpPr>
        <p:spPr>
          <a:xfrm>
            <a:off x="6825676" y="1744959"/>
            <a:ext cx="875906" cy="2837865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078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Enc./</a:t>
            </a:r>
            <a:r>
              <a:rPr lang="en-US" sz="1078" dirty="0" err="1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dec.</a:t>
            </a:r>
            <a:r>
              <a:rPr lang="en-US" sz="1078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 loss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97927247-A726-2C40-9D36-3E4746BE667B}"/>
              </a:ext>
            </a:extLst>
          </p:cNvPr>
          <p:cNvSpPr/>
          <p:nvPr/>
        </p:nvSpPr>
        <p:spPr>
          <a:xfrm>
            <a:off x="7776365" y="1744959"/>
            <a:ext cx="813751" cy="2837865"/>
          </a:xfrm>
          <a:prstGeom prst="roundRect">
            <a:avLst>
              <a:gd name="adj" fmla="val 8322"/>
            </a:avLst>
          </a:prstGeom>
          <a:solidFill>
            <a:srgbClr val="FFFAEC"/>
          </a:solidFill>
          <a:ln w="8382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rtlCol="0" anchor="t"/>
          <a:lstStyle/>
          <a:p>
            <a:pPr algn="ctr"/>
            <a:r>
              <a:rPr lang="en-US" sz="1078" dirty="0" err="1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Discr</a:t>
            </a:r>
            <a:r>
              <a:rPr lang="en-US" sz="1078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. loss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6BFA17ED-9092-F149-A8D7-CDAB8D479878}"/>
              </a:ext>
            </a:extLst>
          </p:cNvPr>
          <p:cNvSpPr/>
          <p:nvPr/>
        </p:nvSpPr>
        <p:spPr>
          <a:xfrm>
            <a:off x="2786628" y="3626221"/>
            <a:ext cx="2833659" cy="420383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bIns="0" rtlCol="0" anchor="ctr"/>
          <a:lstStyle/>
          <a:p>
            <a:pPr>
              <a:lnSpc>
                <a:spcPct val="80000"/>
              </a:lnSpc>
            </a:pP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Attr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B230BF-0FD1-2E43-98F8-2A421120D588}"/>
              </a:ext>
            </a:extLst>
          </p:cNvPr>
          <p:cNvSpPr/>
          <p:nvPr/>
        </p:nvSpPr>
        <p:spPr>
          <a:xfrm>
            <a:off x="2786628" y="2658788"/>
            <a:ext cx="2833659" cy="440858"/>
          </a:xfrm>
          <a:prstGeom prst="roundRect">
            <a:avLst>
              <a:gd name="adj" fmla="val 8322"/>
            </a:avLst>
          </a:prstGeom>
          <a:solidFill>
            <a:srgbClr val="F0F6FF"/>
          </a:solidFill>
          <a:ln w="8382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29671" bIns="0" rtlCol="0" anchor="ctr"/>
          <a:lstStyle/>
          <a:p>
            <a:pPr>
              <a:lnSpc>
                <a:spcPct val="80000"/>
              </a:lnSpc>
            </a:pPr>
            <a:r>
              <a:rPr lang="en-US" sz="9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Identity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solidFill>
                  <a:schemeClr val="tx2">
                    <a:lumMod val="50000"/>
                  </a:schemeClr>
                </a:solidFill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branch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D3DA68-D9A7-0843-90DC-5ACAE83B5779}"/>
              </a:ext>
            </a:extLst>
          </p:cNvPr>
          <p:cNvSpPr/>
          <p:nvPr/>
        </p:nvSpPr>
        <p:spPr>
          <a:xfrm>
            <a:off x="2432688" y="3211574"/>
            <a:ext cx="296851" cy="306611"/>
          </a:xfrm>
          <a:prstGeom prst="roundRect">
            <a:avLst/>
          </a:prstGeom>
          <a:ln w="8382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41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1A6261-D4EF-594D-BCE8-E8518458506D}"/>
              </a:ext>
            </a:extLst>
          </p:cNvPr>
          <p:cNvSpPr/>
          <p:nvPr/>
        </p:nvSpPr>
        <p:spPr>
          <a:xfrm>
            <a:off x="3953786" y="2718323"/>
            <a:ext cx="248057" cy="3514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41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14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14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04E426-DD1E-504D-A7BD-8DCAF73DE370}"/>
              </a:ext>
            </a:extLst>
          </p:cNvPr>
          <p:cNvSpPr/>
          <p:nvPr/>
        </p:nvSpPr>
        <p:spPr>
          <a:xfrm>
            <a:off x="3953786" y="3650864"/>
            <a:ext cx="248057" cy="351406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41" b="1" dirty="0" err="1">
                <a:latin typeface="LM Roman 10" pitchFamily="2" charset="77"/>
                <a:ea typeface="Palatino" pitchFamily="2" charset="77"/>
              </a:rPr>
              <a:t>h</a:t>
            </a:r>
            <a:r>
              <a:rPr lang="en-US" sz="1141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41" b="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820FBCF4-C5D7-E246-AAA0-BD11EC42694B}"/>
              </a:ext>
            </a:extLst>
          </p:cNvPr>
          <p:cNvSpPr/>
          <p:nvPr/>
        </p:nvSpPr>
        <p:spPr>
          <a:xfrm rot="5400000">
            <a:off x="3318307" y="2744809"/>
            <a:ext cx="393739" cy="298439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141" i="1" baseline="-25000" dirty="0" err="1">
                <a:latin typeface="LM Roman 10" pitchFamily="2" charset="77"/>
                <a:ea typeface="Palatino" pitchFamily="2" charset="77"/>
              </a:rPr>
              <a:t>y</a:t>
            </a:r>
            <a:endParaRPr lang="en-US" sz="1141" i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38633F2C-DC9B-B04B-8E49-2415E45F4175}"/>
              </a:ext>
            </a:extLst>
          </p:cNvPr>
          <p:cNvSpPr/>
          <p:nvPr/>
        </p:nvSpPr>
        <p:spPr>
          <a:xfrm rot="5400000">
            <a:off x="3336798" y="3677350"/>
            <a:ext cx="356758" cy="298439"/>
          </a:xfrm>
          <a:prstGeom prst="trapezoid">
            <a:avLst>
              <a:gd name="adj" fmla="val 369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1" i="1" dirty="0" err="1">
                <a:latin typeface="LM Roman 10" pitchFamily="2" charset="77"/>
                <a:ea typeface="Palatino" pitchFamily="2" charset="77"/>
              </a:rPr>
              <a:t>E</a:t>
            </a:r>
            <a:r>
              <a:rPr lang="en-US" sz="114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4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6C43CB4-5D53-9841-986F-06B9F018A01F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3200557" y="2894029"/>
            <a:ext cx="165398" cy="470698"/>
          </a:xfrm>
          <a:prstGeom prst="curvedConnector3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53F20A-545F-F842-9350-6E0A6D1A2F45}"/>
              </a:ext>
            </a:extLst>
          </p:cNvPr>
          <p:cNvCxnSpPr>
            <a:cxnSpLocks/>
            <a:stCxn id="15" idx="0"/>
            <a:endCxn id="13" idx="1"/>
          </p:cNvCxnSpPr>
          <p:nvPr/>
        </p:nvCxnSpPr>
        <p:spPr>
          <a:xfrm flipV="1">
            <a:off x="3664396" y="2894028"/>
            <a:ext cx="289391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1E1CC-F985-6840-BB04-E6EA1731F422}"/>
              </a:ext>
            </a:extLst>
          </p:cNvPr>
          <p:cNvCxnSpPr>
            <a:cxnSpLocks/>
            <a:stCxn id="16" idx="0"/>
            <a:endCxn id="14" idx="1"/>
          </p:cNvCxnSpPr>
          <p:nvPr/>
        </p:nvCxnSpPr>
        <p:spPr>
          <a:xfrm flipV="1">
            <a:off x="3664395" y="3826569"/>
            <a:ext cx="289391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B95F1F72-385E-394C-96D4-EC6C8536D791}"/>
              </a:ext>
            </a:extLst>
          </p:cNvPr>
          <p:cNvSpPr/>
          <p:nvPr/>
        </p:nvSpPr>
        <p:spPr>
          <a:xfrm rot="16200000">
            <a:off x="4685087" y="3143242"/>
            <a:ext cx="467985" cy="436769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41" i="1" dirty="0">
                <a:latin typeface="LM Roman 10" pitchFamily="2" charset="77"/>
                <a:ea typeface="Palatino" pitchFamily="2" charset="77"/>
              </a:rPr>
              <a:t>D</a:t>
            </a:r>
            <a:endParaRPr lang="en-US" sz="114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1443F-943C-F645-BA1F-B2A2510CA1DD}"/>
              </a:ext>
            </a:extLst>
          </p:cNvPr>
          <p:cNvCxnSpPr>
            <a:cxnSpLocks/>
            <a:stCxn id="77" idx="3"/>
            <a:endCxn id="21" idx="0"/>
          </p:cNvCxnSpPr>
          <p:nvPr/>
        </p:nvCxnSpPr>
        <p:spPr>
          <a:xfrm flipV="1">
            <a:off x="4578628" y="3361622"/>
            <a:ext cx="122067" cy="67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C40D75-0732-C049-9A18-46BC743FF169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flipV="1">
            <a:off x="5137464" y="3361624"/>
            <a:ext cx="99524" cy="2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rapezoid 24">
            <a:extLst>
              <a:ext uri="{FF2B5EF4-FFF2-40B4-BE49-F238E27FC236}">
                <a16:creationId xmlns:a16="http://schemas.microsoft.com/office/drawing/2014/main" id="{2F8D1261-153C-984E-A42A-B11FC65FD0CF}"/>
              </a:ext>
            </a:extLst>
          </p:cNvPr>
          <p:cNvSpPr/>
          <p:nvPr/>
        </p:nvSpPr>
        <p:spPr>
          <a:xfrm rot="5400000">
            <a:off x="2795322" y="3193484"/>
            <a:ext cx="467985" cy="342485"/>
          </a:xfrm>
          <a:prstGeom prst="trapezoid">
            <a:avLst/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41" i="1" dirty="0">
                <a:latin typeface="LM Roman 10" pitchFamily="2" charset="77"/>
                <a:ea typeface="Palatino" pitchFamily="2" charset="77"/>
              </a:rPr>
              <a:t>E</a:t>
            </a:r>
            <a:endParaRPr lang="en-US" sz="114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10F800-6A36-D842-9752-5F31011DDB67}"/>
              </a:ext>
            </a:extLst>
          </p:cNvPr>
          <p:cNvCxnSpPr>
            <a:cxnSpLocks/>
            <a:stCxn id="12" idx="3"/>
            <a:endCxn id="25" idx="2"/>
          </p:cNvCxnSpPr>
          <p:nvPr/>
        </p:nvCxnSpPr>
        <p:spPr>
          <a:xfrm flipV="1">
            <a:off x="2729538" y="3364727"/>
            <a:ext cx="128535" cy="154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E7167C8-5708-004D-B0F5-31A50A4CF0B4}"/>
                  </a:ext>
                </a:extLst>
              </p:cNvPr>
              <p:cNvSpPr/>
              <p:nvPr/>
            </p:nvSpPr>
            <p:spPr>
              <a:xfrm>
                <a:off x="6984947" y="2902526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E7167C8-5708-004D-B0F5-31A50A4CF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2902526"/>
                <a:ext cx="501391" cy="229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577AA93E-102A-174C-B063-1F110E2B6EE5}"/>
                  </a:ext>
                </a:extLst>
              </p:cNvPr>
              <p:cNvSpPr/>
              <p:nvPr/>
            </p:nvSpPr>
            <p:spPr>
              <a:xfrm>
                <a:off x="6984947" y="3582932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577AA93E-102A-174C-B063-1F110E2B6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3582932"/>
                <a:ext cx="501391" cy="229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rapezoid 47">
            <a:extLst>
              <a:ext uri="{FF2B5EF4-FFF2-40B4-BE49-F238E27FC236}">
                <a16:creationId xmlns:a16="http://schemas.microsoft.com/office/drawing/2014/main" id="{B6506417-E1AE-2748-82D1-EC17C8D9CA94}"/>
              </a:ext>
            </a:extLst>
          </p:cNvPr>
          <p:cNvSpPr/>
          <p:nvPr/>
        </p:nvSpPr>
        <p:spPr>
          <a:xfrm rot="5400000">
            <a:off x="4813348" y="2741936"/>
            <a:ext cx="225952" cy="304185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b="1" i="1" dirty="0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141" b="1" i="1" baseline="-25000" dirty="0">
                <a:latin typeface="LM Roman 10" pitchFamily="2" charset="77"/>
                <a:ea typeface="Palatino" pitchFamily="2" charset="77"/>
              </a:rPr>
              <a:t>y</a:t>
            </a:r>
            <a:endParaRPr lang="en-US" sz="1141" b="1" baseline="-25000" dirty="0">
              <a:latin typeface="LM Roman 10" pitchFamily="2" charset="77"/>
              <a:ea typeface="Palatino" pitchFamily="2" charset="77"/>
            </a:endParaRPr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9A86AED7-B0F0-E143-BDAA-569FEFDCC5A8}"/>
              </a:ext>
            </a:extLst>
          </p:cNvPr>
          <p:cNvSpPr/>
          <p:nvPr/>
        </p:nvSpPr>
        <p:spPr>
          <a:xfrm rot="5400000">
            <a:off x="4806101" y="3676671"/>
            <a:ext cx="242016" cy="299793"/>
          </a:xfrm>
          <a:prstGeom prst="trapezoid">
            <a:avLst>
              <a:gd name="adj" fmla="val 0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b="1" i="1" dirty="0" err="1">
                <a:latin typeface="LM Roman 10" pitchFamily="2" charset="77"/>
                <a:ea typeface="Palatino" pitchFamily="2" charset="77"/>
              </a:rPr>
              <a:t>W</a:t>
            </a:r>
            <a:r>
              <a:rPr lang="en-US" sz="1141" b="1" i="1" baseline="-25000" dirty="0" err="1">
                <a:latin typeface="LM Roman 10" pitchFamily="2" charset="77"/>
                <a:ea typeface="Palatino" pitchFamily="2" charset="77"/>
              </a:rPr>
              <a:t>z</a:t>
            </a:r>
            <a:endParaRPr lang="en-US" sz="1141" b="1" baseline="-25000" dirty="0">
              <a:latin typeface="LM Roman 10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1D574C26-5D6B-354C-9EEA-5CE9521CE627}"/>
                  </a:ext>
                </a:extLst>
              </p:cNvPr>
              <p:cNvSpPr/>
              <p:nvPr/>
            </p:nvSpPr>
            <p:spPr>
              <a:xfrm>
                <a:off x="6381386" y="3877723"/>
                <a:ext cx="308970" cy="313660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14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41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141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1D574C26-5D6B-354C-9EEA-5CE9521CE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386" y="3877723"/>
                <a:ext cx="308970" cy="313660"/>
              </a:xfrm>
              <a:prstGeom prst="roundRect">
                <a:avLst/>
              </a:prstGeom>
              <a:blipFill>
                <a:blip r:embed="rId4"/>
                <a:stretch>
                  <a:fillRect r="-3704"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0B14D55-3D97-0743-89DE-0006DD75148C}"/>
                  </a:ext>
                </a:extLst>
              </p:cNvPr>
              <p:cNvSpPr/>
              <p:nvPr/>
            </p:nvSpPr>
            <p:spPr>
              <a:xfrm>
                <a:off x="6984947" y="3923134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0B14D55-3D97-0743-89DE-0006DD751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3923134"/>
                <a:ext cx="501391" cy="229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942E9A-8185-DE45-BD6B-F5CF89A1C106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6690356" y="4034551"/>
            <a:ext cx="294592" cy="3469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AB46D1-EA96-2743-8E69-8D88B1A40AEE}"/>
                  </a:ext>
                </a:extLst>
              </p:cNvPr>
              <p:cNvSpPr/>
              <p:nvPr/>
            </p:nvSpPr>
            <p:spPr>
              <a:xfrm>
                <a:off x="6984947" y="2562323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75AB46D1-EA96-2743-8E69-8D88B1A40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2562323"/>
                <a:ext cx="501391" cy="229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B371DA2F-4CE5-914C-9E66-153A8AF1344A}"/>
                  </a:ext>
                </a:extLst>
              </p:cNvPr>
              <p:cNvSpPr/>
              <p:nvPr/>
            </p:nvSpPr>
            <p:spPr>
              <a:xfrm>
                <a:off x="6362607" y="2520382"/>
                <a:ext cx="308970" cy="313660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14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41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latin typeface="Cambria Math" panose="02040503050406030204" pitchFamily="18" charset="0"/>
                            </a:rPr>
                            <m:t>adv</m:t>
                          </m:r>
                        </m:sub>
                      </m:sSub>
                    </m:oMath>
                  </m:oMathPara>
                </a14:m>
                <a:endParaRPr lang="en-US" sz="1141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B371DA2F-4CE5-914C-9E66-153A8AF13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07" y="2520382"/>
                <a:ext cx="308970" cy="313660"/>
              </a:xfrm>
              <a:prstGeom prst="roundRect">
                <a:avLst/>
              </a:prstGeom>
              <a:blipFill>
                <a:blip r:embed="rId7"/>
                <a:stretch>
                  <a:fillRect r="-3846"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B0A06E-46A0-2947-A726-D261A56E26DB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6671577" y="2677210"/>
            <a:ext cx="313371" cy="1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rapezoid 53">
            <a:extLst>
              <a:ext uri="{FF2B5EF4-FFF2-40B4-BE49-F238E27FC236}">
                <a16:creationId xmlns:a16="http://schemas.microsoft.com/office/drawing/2014/main" id="{DD8D9C5B-3B3F-C249-BD09-2CED7906A8D2}"/>
              </a:ext>
            </a:extLst>
          </p:cNvPr>
          <p:cNvSpPr/>
          <p:nvPr/>
        </p:nvSpPr>
        <p:spPr>
          <a:xfrm rot="5400000">
            <a:off x="5911091" y="2467722"/>
            <a:ext cx="242016" cy="418976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i="1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C</a:t>
            </a:r>
            <a:r>
              <a:rPr lang="en-US" sz="1141" b="1" i="1" baseline="-250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z</a:t>
            </a:r>
            <a:endParaRPr lang="en-US" sz="1141" b="1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8" name="Trapezoid 97">
            <a:extLst>
              <a:ext uri="{FF2B5EF4-FFF2-40B4-BE49-F238E27FC236}">
                <a16:creationId xmlns:a16="http://schemas.microsoft.com/office/drawing/2014/main" id="{18EF5C3E-93EE-974A-910E-8DE9842E6BBE}"/>
              </a:ext>
            </a:extLst>
          </p:cNvPr>
          <p:cNvSpPr/>
          <p:nvPr/>
        </p:nvSpPr>
        <p:spPr>
          <a:xfrm rot="5400000">
            <a:off x="5937990" y="3821992"/>
            <a:ext cx="225952" cy="425114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i="1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C</a:t>
            </a:r>
            <a:r>
              <a:rPr lang="en-US" sz="1141" b="1" i="1" baseline="-25000" dirty="0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y</a:t>
            </a:r>
            <a:endParaRPr lang="en-US" sz="1141" b="1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05D3BD-4E63-4148-9635-317E61AACE1D}"/>
                  </a:ext>
                </a:extLst>
              </p:cNvPr>
              <p:cNvSpPr/>
              <p:nvPr/>
            </p:nvSpPr>
            <p:spPr>
              <a:xfrm>
                <a:off x="6984947" y="3242729"/>
                <a:ext cx="501391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rec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05D3BD-4E63-4148-9635-317E61AAC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947" y="3242729"/>
                <a:ext cx="501391" cy="229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2D0685-93DD-9445-A679-E6DD3EAD0A27}"/>
              </a:ext>
            </a:extLst>
          </p:cNvPr>
          <p:cNvCxnSpPr>
            <a:cxnSpLocks/>
            <a:stCxn id="23" idx="3"/>
            <a:endCxn id="55" idx="1"/>
          </p:cNvCxnSpPr>
          <p:nvPr/>
        </p:nvCxnSpPr>
        <p:spPr>
          <a:xfrm flipV="1">
            <a:off x="5552910" y="3357617"/>
            <a:ext cx="1432038" cy="4007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Curved Connector 37">
            <a:extLst>
              <a:ext uri="{FF2B5EF4-FFF2-40B4-BE49-F238E27FC236}">
                <a16:creationId xmlns:a16="http://schemas.microsoft.com/office/drawing/2014/main" id="{088127FC-476B-D642-AE9D-311931F3CF89}"/>
              </a:ext>
            </a:extLst>
          </p:cNvPr>
          <p:cNvCxnSpPr>
            <a:cxnSpLocks/>
            <a:stCxn id="98" idx="0"/>
            <a:endCxn id="39" idx="1"/>
          </p:cNvCxnSpPr>
          <p:nvPr/>
        </p:nvCxnSpPr>
        <p:spPr>
          <a:xfrm>
            <a:off x="6263523" y="4034550"/>
            <a:ext cx="117863" cy="1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37">
            <a:extLst>
              <a:ext uri="{FF2B5EF4-FFF2-40B4-BE49-F238E27FC236}">
                <a16:creationId xmlns:a16="http://schemas.microsoft.com/office/drawing/2014/main" id="{660B2699-7A38-1943-AA95-6BFFD0EEA2E6}"/>
              </a:ext>
            </a:extLst>
          </p:cNvPr>
          <p:cNvCxnSpPr>
            <a:cxnSpLocks/>
            <a:stCxn id="99" idx="0"/>
            <a:endCxn id="43" idx="1"/>
          </p:cNvCxnSpPr>
          <p:nvPr/>
        </p:nvCxnSpPr>
        <p:spPr>
          <a:xfrm>
            <a:off x="5077007" y="3826569"/>
            <a:ext cx="163458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37">
            <a:extLst>
              <a:ext uri="{FF2B5EF4-FFF2-40B4-BE49-F238E27FC236}">
                <a16:creationId xmlns:a16="http://schemas.microsoft.com/office/drawing/2014/main" id="{933834DA-515C-0A4D-8E44-C9D3E63A13DB}"/>
              </a:ext>
            </a:extLst>
          </p:cNvPr>
          <p:cNvCxnSpPr>
            <a:cxnSpLocks/>
            <a:stCxn id="54" idx="0"/>
            <a:endCxn id="52" idx="1"/>
          </p:cNvCxnSpPr>
          <p:nvPr/>
        </p:nvCxnSpPr>
        <p:spPr>
          <a:xfrm>
            <a:off x="6241587" y="2677208"/>
            <a:ext cx="121018" cy="3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urved Connector 37">
            <a:extLst>
              <a:ext uri="{FF2B5EF4-FFF2-40B4-BE49-F238E27FC236}">
                <a16:creationId xmlns:a16="http://schemas.microsoft.com/office/drawing/2014/main" id="{A27EB589-A673-F04A-A121-F6241D8A8D1D}"/>
              </a:ext>
            </a:extLst>
          </p:cNvPr>
          <p:cNvCxnSpPr>
            <a:cxnSpLocks/>
            <a:stCxn id="48" idx="0"/>
            <a:endCxn id="34" idx="1"/>
          </p:cNvCxnSpPr>
          <p:nvPr/>
        </p:nvCxnSpPr>
        <p:spPr>
          <a:xfrm>
            <a:off x="5078417" y="2894027"/>
            <a:ext cx="162048" cy="0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82690C-D6C0-5645-8CF6-75853C858F02}"/>
              </a:ext>
            </a:extLst>
          </p:cNvPr>
          <p:cNvCxnSpPr>
            <a:cxnSpLocks/>
            <a:stCxn id="14" idx="3"/>
            <a:endCxn id="99" idx="2"/>
          </p:cNvCxnSpPr>
          <p:nvPr/>
        </p:nvCxnSpPr>
        <p:spPr>
          <a:xfrm>
            <a:off x="4201844" y="3826567"/>
            <a:ext cx="575370" cy="0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A2E05F-BCC3-7544-8049-8E40722AF5DF}"/>
              </a:ext>
            </a:extLst>
          </p:cNvPr>
          <p:cNvCxnSpPr>
            <a:cxnSpLocks/>
            <a:stCxn id="13" idx="3"/>
            <a:endCxn id="48" idx="2"/>
          </p:cNvCxnSpPr>
          <p:nvPr/>
        </p:nvCxnSpPr>
        <p:spPr>
          <a:xfrm>
            <a:off x="4201845" y="2894028"/>
            <a:ext cx="572387" cy="1"/>
          </a:xfrm>
          <a:prstGeom prst="straightConnector1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1AADDA1-1DA9-4643-BC40-6D135BC7355C}"/>
              </a:ext>
            </a:extLst>
          </p:cNvPr>
          <p:cNvSpPr/>
          <p:nvPr/>
        </p:nvSpPr>
        <p:spPr>
          <a:xfrm>
            <a:off x="4330571" y="3137525"/>
            <a:ext cx="248057" cy="449543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41" b="1" dirty="0">
                <a:latin typeface="LM Roman 10" pitchFamily="2" charset="77"/>
                <a:ea typeface="Palatino" pitchFamily="2" charset="77"/>
              </a:rPr>
              <a:t>h</a:t>
            </a:r>
            <a:endParaRPr lang="en-US" sz="1141" b="1" i="1" baseline="-25000" dirty="0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D350D0E5-845D-E645-94E9-ACC048F35641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4105572" y="3041973"/>
            <a:ext cx="197245" cy="252756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A7AA2B41-CE7F-744E-8E78-AFFC09DD6FE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115014" y="3435305"/>
            <a:ext cx="178362" cy="252757"/>
          </a:xfrm>
          <a:prstGeom prst="curvedConnector2">
            <a:avLst/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E6AA2C22-B7E1-7C4C-A8CC-9AB74E5AB9A0}"/>
                  </a:ext>
                </a:extLst>
              </p:cNvPr>
              <p:cNvSpPr/>
              <p:nvPr/>
            </p:nvSpPr>
            <p:spPr>
              <a:xfrm>
                <a:off x="7850141" y="3762151"/>
                <a:ext cx="501391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E6AA2C22-B7E1-7C4C-A8CC-9AB74E5AB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141" y="3762151"/>
                <a:ext cx="501391" cy="229775"/>
              </a:xfrm>
              <a:prstGeom prst="roundRect">
                <a:avLst/>
              </a:prstGeom>
              <a:blipFill>
                <a:blip r:embed="rId9"/>
                <a:stretch>
                  <a:fillRect l="-2381"/>
                </a:stretch>
              </a:blipFill>
              <a:ln w="8382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C40A2BAB-DCF7-9641-95D5-C1110C885D50}"/>
                  </a:ext>
                </a:extLst>
              </p:cNvPr>
              <p:cNvSpPr/>
              <p:nvPr/>
            </p:nvSpPr>
            <p:spPr>
              <a:xfrm>
                <a:off x="7850141" y="2726595"/>
                <a:ext cx="501391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C40A2BAB-DCF7-9641-95D5-C1110C885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141" y="2726595"/>
                <a:ext cx="501391" cy="229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8382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09D3CD63-2103-9A4E-9E89-22C70F3F1DA1}"/>
              </a:ext>
            </a:extLst>
          </p:cNvPr>
          <p:cNvSpPr/>
          <p:nvPr/>
        </p:nvSpPr>
        <p:spPr>
          <a:xfrm>
            <a:off x="4206735" y="2679159"/>
            <a:ext cx="1619625" cy="162060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EAA4348E-D263-2E44-8828-D9500B07B248}"/>
              </a:ext>
            </a:extLst>
          </p:cNvPr>
          <p:cNvSpPr/>
          <p:nvPr/>
        </p:nvSpPr>
        <p:spPr>
          <a:xfrm flipV="1">
            <a:off x="4208370" y="3877038"/>
            <a:ext cx="1619625" cy="1498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6FEF17AB-0DF8-6549-9405-41C927C2A612}"/>
              </a:ext>
            </a:extLst>
          </p:cNvPr>
          <p:cNvCxnSpPr>
            <a:cxnSpLocks/>
            <a:stCxn id="25" idx="0"/>
            <a:endCxn id="16" idx="2"/>
          </p:cNvCxnSpPr>
          <p:nvPr/>
        </p:nvCxnSpPr>
        <p:spPr>
          <a:xfrm>
            <a:off x="3200559" y="3364725"/>
            <a:ext cx="165398" cy="461843"/>
          </a:xfrm>
          <a:prstGeom prst="curvedConnector3">
            <a:avLst>
              <a:gd name="adj1" fmla="val 50000"/>
            </a:avLst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reeform 107">
            <a:extLst>
              <a:ext uri="{FF2B5EF4-FFF2-40B4-BE49-F238E27FC236}">
                <a16:creationId xmlns:a16="http://schemas.microsoft.com/office/drawing/2014/main" id="{28A050D7-2D41-3045-B894-47E3EA05E4E0}"/>
              </a:ext>
            </a:extLst>
          </p:cNvPr>
          <p:cNvSpPr/>
          <p:nvPr/>
        </p:nvSpPr>
        <p:spPr>
          <a:xfrm>
            <a:off x="5541836" y="3704558"/>
            <a:ext cx="1439058" cy="123762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421100E5-58BA-E44C-8BF0-1C2E664E6AC4}"/>
              </a:ext>
            </a:extLst>
          </p:cNvPr>
          <p:cNvSpPr/>
          <p:nvPr/>
        </p:nvSpPr>
        <p:spPr>
          <a:xfrm flipV="1">
            <a:off x="5541836" y="2877560"/>
            <a:ext cx="1439058" cy="131172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0C113EE1-C520-5E47-90F8-3CD323E3D1AF}"/>
              </a:ext>
            </a:extLst>
          </p:cNvPr>
          <p:cNvSpPr/>
          <p:nvPr/>
        </p:nvSpPr>
        <p:spPr>
          <a:xfrm>
            <a:off x="6690355" y="3883100"/>
            <a:ext cx="1165631" cy="8643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6FC8071C-5177-B544-9921-8517DFD3BE77}"/>
              </a:ext>
            </a:extLst>
          </p:cNvPr>
          <p:cNvSpPr/>
          <p:nvPr/>
        </p:nvSpPr>
        <p:spPr>
          <a:xfrm flipV="1">
            <a:off x="6671577" y="2731991"/>
            <a:ext cx="1178566" cy="1092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BA6DE5E-A71C-D548-8F85-5D3EC41A7C85}"/>
                  </a:ext>
                </a:extLst>
              </p:cNvPr>
              <p:cNvSpPr/>
              <p:nvPr/>
            </p:nvSpPr>
            <p:spPr>
              <a:xfrm>
                <a:off x="5236988" y="3208317"/>
                <a:ext cx="315920" cy="306611"/>
              </a:xfrm>
              <a:prstGeom prst="roundRect">
                <a:avLst/>
              </a:prstGeom>
              <a:solidFill>
                <a:srgbClr val="47AE7A"/>
              </a:solidFill>
              <a:ln w="8382">
                <a:solidFill>
                  <a:srgbClr val="36855D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647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114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BA6DE5E-A71C-D548-8F85-5D3EC41A7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988" y="3208317"/>
                <a:ext cx="315920" cy="30661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8382">
                <a:solidFill>
                  <a:srgbClr val="36855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D88B93E-C7DC-BB44-818E-8ECA4C9A957F}"/>
                  </a:ext>
                </a:extLst>
              </p:cNvPr>
              <p:cNvSpPr/>
              <p:nvPr/>
            </p:nvSpPr>
            <p:spPr>
              <a:xfrm>
                <a:off x="5240463" y="2737198"/>
                <a:ext cx="308971" cy="313660"/>
              </a:xfrm>
              <a:prstGeom prst="roundRect">
                <a:avLst/>
              </a:prstGeom>
              <a:solidFill>
                <a:srgbClr val="47AE7A"/>
              </a:solidFill>
              <a:ln w="8382">
                <a:solidFill>
                  <a:srgbClr val="36855D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68471" tIns="22824" rIns="22824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1141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D88B93E-C7DC-BB44-818E-8ECA4C9A9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3" y="2737198"/>
                <a:ext cx="308971" cy="31366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8382">
                <a:solidFill>
                  <a:srgbClr val="36855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91F272-396B-3348-8A03-5D8BDBD8A22F}"/>
                  </a:ext>
                </a:extLst>
              </p:cNvPr>
              <p:cNvSpPr/>
              <p:nvPr/>
            </p:nvSpPr>
            <p:spPr>
              <a:xfrm>
                <a:off x="5240465" y="3669739"/>
                <a:ext cx="308970" cy="313660"/>
              </a:xfrm>
              <a:prstGeom prst="roundRect">
                <a:avLst/>
              </a:prstGeom>
              <a:solidFill>
                <a:srgbClr val="47AE7A"/>
              </a:solidFill>
              <a:ln w="8382">
                <a:solidFill>
                  <a:srgbClr val="36855D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68471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4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41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acc>
                    </m:oMath>
                  </m:oMathPara>
                </a14:m>
                <a:endParaRPr lang="en-US" sz="1141" i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91F272-396B-3348-8A03-5D8BDBD8A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5" y="3669739"/>
                <a:ext cx="308970" cy="31366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8382">
                <a:solidFill>
                  <a:srgbClr val="36855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rapezoid 62">
            <a:extLst>
              <a:ext uri="{FF2B5EF4-FFF2-40B4-BE49-F238E27FC236}">
                <a16:creationId xmlns:a16="http://schemas.microsoft.com/office/drawing/2014/main" id="{C5C4A93F-D936-0D40-9CC3-E1FB874FBA2A}"/>
              </a:ext>
            </a:extLst>
          </p:cNvPr>
          <p:cNvSpPr/>
          <p:nvPr/>
        </p:nvSpPr>
        <p:spPr>
          <a:xfrm rot="5400000">
            <a:off x="5909166" y="2110375"/>
            <a:ext cx="242016" cy="418976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i="1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U</a:t>
            </a:r>
            <a:r>
              <a:rPr lang="en-US" sz="1141" b="1" i="1" baseline="-250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z</a:t>
            </a:r>
            <a:endParaRPr lang="en-US" sz="1141" b="1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4" name="Trapezoid 63">
            <a:extLst>
              <a:ext uri="{FF2B5EF4-FFF2-40B4-BE49-F238E27FC236}">
                <a16:creationId xmlns:a16="http://schemas.microsoft.com/office/drawing/2014/main" id="{3127D517-4E8A-1344-BC89-059DB1D349C0}"/>
              </a:ext>
            </a:extLst>
          </p:cNvPr>
          <p:cNvSpPr/>
          <p:nvPr/>
        </p:nvSpPr>
        <p:spPr>
          <a:xfrm rot="5400000">
            <a:off x="5941601" y="4178035"/>
            <a:ext cx="225952" cy="425114"/>
          </a:xfrm>
          <a:prstGeom prst="trapezoid">
            <a:avLst>
              <a:gd name="adj" fmla="val 0"/>
            </a:avLst>
          </a:prstGeom>
          <a:solidFill>
            <a:schemeClr val="accent2"/>
          </a:solidFill>
          <a:ln w="8382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41" i="1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U</a:t>
            </a:r>
            <a:r>
              <a:rPr lang="en-US" sz="1141" b="1" i="1" baseline="-25000" dirty="0" err="1">
                <a:solidFill>
                  <a:srgbClr val="5C3016"/>
                </a:solidFill>
                <a:latin typeface="Palatino" pitchFamily="2" charset="77"/>
                <a:ea typeface="Palatino" pitchFamily="2" charset="77"/>
              </a:rPr>
              <a:t>y</a:t>
            </a:r>
            <a:endParaRPr lang="en-US" sz="1141" b="1" baseline="-25000" dirty="0">
              <a:solidFill>
                <a:srgbClr val="5C3016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21AD5E20-4C8F-904E-9D77-B018BC8F0BE5}"/>
              </a:ext>
            </a:extLst>
          </p:cNvPr>
          <p:cNvSpPr/>
          <p:nvPr/>
        </p:nvSpPr>
        <p:spPr>
          <a:xfrm>
            <a:off x="4201062" y="2344784"/>
            <a:ext cx="1619625" cy="469871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296462C-FCB4-3146-BE48-EAA301266A5E}"/>
              </a:ext>
            </a:extLst>
          </p:cNvPr>
          <p:cNvSpPr/>
          <p:nvPr/>
        </p:nvSpPr>
        <p:spPr>
          <a:xfrm flipV="1">
            <a:off x="4205951" y="3907914"/>
            <a:ext cx="1632834" cy="479466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46862">
                <a:moveTo>
                  <a:pt x="0" y="446862"/>
                </a:moveTo>
                <a:cubicBezTo>
                  <a:pt x="10169" y="420965"/>
                  <a:pt x="15129" y="12618"/>
                  <a:pt x="26184" y="11097"/>
                </a:cubicBezTo>
                <a:cubicBezTo>
                  <a:pt x="37239" y="9576"/>
                  <a:pt x="62970" y="8259"/>
                  <a:pt x="70825" y="0"/>
                </a:cubicBezTo>
              </a:path>
            </a:pathLst>
          </a:cu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85516B9-CB8A-734C-A07C-1AD45F872DDB}"/>
                  </a:ext>
                </a:extLst>
              </p:cNvPr>
              <p:cNvSpPr/>
              <p:nvPr/>
            </p:nvSpPr>
            <p:spPr>
              <a:xfrm>
                <a:off x="6375074" y="2189332"/>
                <a:ext cx="308970" cy="269746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41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41" b="1" dirty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</m:acc>
                  </m:oMath>
                </a14:m>
                <a:r>
                  <a:rPr lang="en-US" sz="1141" b="1" i="1" baseline="-25000" dirty="0" err="1">
                    <a:latin typeface="Palatino" pitchFamily="2" charset="77"/>
                    <a:ea typeface="Palatino" pitchFamily="2" charset="77"/>
                  </a:rPr>
                  <a:t>z</a:t>
                </a:r>
                <a:endParaRPr lang="en-US" sz="1141" b="1" i="1" baseline="-250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B85516B9-CB8A-734C-A07C-1AD45F872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74" y="2189332"/>
                <a:ext cx="308970" cy="269746"/>
              </a:xfrm>
              <a:prstGeom prst="roundRect">
                <a:avLst/>
              </a:prstGeom>
              <a:blipFill>
                <a:blip r:embed="rId14"/>
                <a:stretch>
                  <a:fillRect b="-8333"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DACFCA33-581D-7B44-BB84-AD9833C5AAF8}"/>
                  </a:ext>
                </a:extLst>
              </p:cNvPr>
              <p:cNvSpPr/>
              <p:nvPr/>
            </p:nvSpPr>
            <p:spPr>
              <a:xfrm>
                <a:off x="6378877" y="4252115"/>
                <a:ext cx="308970" cy="269746"/>
              </a:xfrm>
              <a:prstGeom prst="roundRect">
                <a:avLst/>
              </a:prstGeom>
              <a:solidFill>
                <a:srgbClr val="ED4431"/>
              </a:solidFill>
              <a:ln w="8382">
                <a:solidFill>
                  <a:srgbClr val="AE212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141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41" b="1" dirty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</m:acc>
                  </m:oMath>
                </a14:m>
                <a:r>
                  <a:rPr lang="en-US" sz="1141" b="1" i="1" baseline="-25000" dirty="0" err="1">
                    <a:latin typeface="Palatino" pitchFamily="2" charset="77"/>
                    <a:ea typeface="Palatino" pitchFamily="2" charset="77"/>
                  </a:rPr>
                  <a:t>z</a:t>
                </a:r>
                <a:endParaRPr lang="en-US" sz="1141" b="1" i="1" baseline="-250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DACFCA33-581D-7B44-BB84-AD9833C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877" y="4252115"/>
                <a:ext cx="308970" cy="269746"/>
              </a:xfrm>
              <a:prstGeom prst="roundRect">
                <a:avLst/>
              </a:prstGeom>
              <a:blipFill>
                <a:blip r:embed="rId15"/>
                <a:stretch>
                  <a:fillRect b="-13043"/>
                </a:stretch>
              </a:blipFill>
              <a:ln w="8382">
                <a:solidFill>
                  <a:srgbClr val="AE212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Curved Connector 37">
            <a:extLst>
              <a:ext uri="{FF2B5EF4-FFF2-40B4-BE49-F238E27FC236}">
                <a16:creationId xmlns:a16="http://schemas.microsoft.com/office/drawing/2014/main" id="{53F787E3-316A-A944-825E-57045C5CBA35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272153" y="4386988"/>
            <a:ext cx="106722" cy="0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37">
            <a:extLst>
              <a:ext uri="{FF2B5EF4-FFF2-40B4-BE49-F238E27FC236}">
                <a16:creationId xmlns:a16="http://schemas.microsoft.com/office/drawing/2014/main" id="{75F2E442-DADD-FA4B-A48A-29DBA855C0B2}"/>
              </a:ext>
            </a:extLst>
          </p:cNvPr>
          <p:cNvCxnSpPr>
            <a:cxnSpLocks/>
            <a:stCxn id="63" idx="0"/>
            <a:endCxn id="69" idx="1"/>
          </p:cNvCxnSpPr>
          <p:nvPr/>
        </p:nvCxnSpPr>
        <p:spPr>
          <a:xfrm>
            <a:off x="6239663" y="2319862"/>
            <a:ext cx="135411" cy="4343"/>
          </a:xfrm>
          <a:prstGeom prst="straightConnector1">
            <a:avLst/>
          </a:prstGeom>
          <a:ln w="8382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C7C4D882-CBF3-6A42-A5CA-B5FC819FA059}"/>
                  </a:ext>
                </a:extLst>
              </p:cNvPr>
              <p:cNvSpPr/>
              <p:nvPr/>
            </p:nvSpPr>
            <p:spPr>
              <a:xfrm>
                <a:off x="6992157" y="4305144"/>
                <a:ext cx="658000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UAI</m:t>
                          </m:r>
                          <m: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C7C4D882-CBF3-6A42-A5CA-B5FC819FA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157" y="4305144"/>
                <a:ext cx="658000" cy="229775"/>
              </a:xfrm>
              <a:prstGeom prst="roundRect">
                <a:avLst/>
              </a:prstGeom>
              <a:blipFill>
                <a:blip r:embed="rId16"/>
                <a:stretch>
                  <a:fillRect l="-5660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8E2AD57-C8A3-6D45-B532-C51D06FFECDB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6697563" y="4416561"/>
            <a:ext cx="294592" cy="3469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783F3790-15EB-644A-9336-FB519BDEEDDE}"/>
                  </a:ext>
                </a:extLst>
              </p:cNvPr>
              <p:cNvSpPr/>
              <p:nvPr/>
            </p:nvSpPr>
            <p:spPr>
              <a:xfrm>
                <a:off x="7857351" y="4144161"/>
                <a:ext cx="658000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UAI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783F3790-15EB-644A-9336-FB519BDEE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351" y="4144161"/>
                <a:ext cx="658000" cy="229775"/>
              </a:xfrm>
              <a:prstGeom prst="roundRect">
                <a:avLst/>
              </a:prstGeom>
              <a:blipFill>
                <a:blip r:embed="rId17"/>
                <a:stretch>
                  <a:fillRect l="-5556"/>
                </a:stretch>
              </a:blipFill>
              <a:ln w="8382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Freeform 100">
            <a:extLst>
              <a:ext uri="{FF2B5EF4-FFF2-40B4-BE49-F238E27FC236}">
                <a16:creationId xmlns:a16="http://schemas.microsoft.com/office/drawing/2014/main" id="{94C23D48-F1E1-4D49-B923-EEA0F573E792}"/>
              </a:ext>
            </a:extLst>
          </p:cNvPr>
          <p:cNvSpPr/>
          <p:nvPr/>
        </p:nvSpPr>
        <p:spPr>
          <a:xfrm>
            <a:off x="6697564" y="4265110"/>
            <a:ext cx="1165631" cy="8643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E5D0255B-0496-984B-A954-CC272CA17CFE}"/>
                  </a:ext>
                </a:extLst>
              </p:cNvPr>
              <p:cNvSpPr/>
              <p:nvPr/>
            </p:nvSpPr>
            <p:spPr>
              <a:xfrm>
                <a:off x="6997414" y="2165578"/>
                <a:ext cx="652742" cy="229775"/>
              </a:xfrm>
              <a:prstGeom prst="roundRect">
                <a:avLst/>
              </a:prstGeom>
              <a:ln w="8382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UAI</m:t>
                          </m:r>
                          <m: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adv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E5D0255B-0496-984B-A954-CC272CA17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14" y="2165578"/>
                <a:ext cx="652742" cy="229775"/>
              </a:xfrm>
              <a:prstGeom prst="roundRect">
                <a:avLst/>
              </a:prstGeom>
              <a:blipFill>
                <a:blip r:embed="rId18"/>
                <a:stretch>
                  <a:fillRect l="-3774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F7D742F-DB40-5B43-B6C0-9A2C6F3AC26B}"/>
              </a:ext>
            </a:extLst>
          </p:cNvPr>
          <p:cNvCxnSpPr>
            <a:cxnSpLocks/>
            <a:endCxn id="102" idx="1"/>
          </p:cNvCxnSpPr>
          <p:nvPr/>
        </p:nvCxnSpPr>
        <p:spPr>
          <a:xfrm flipV="1">
            <a:off x="6684042" y="2280465"/>
            <a:ext cx="313371" cy="1"/>
          </a:xfrm>
          <a:prstGeom prst="straightConnector1">
            <a:avLst/>
          </a:pr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768DC79C-11E4-A74E-B81A-CAEC15407F94}"/>
                  </a:ext>
                </a:extLst>
              </p:cNvPr>
              <p:cNvSpPr/>
              <p:nvPr/>
            </p:nvSpPr>
            <p:spPr>
              <a:xfrm>
                <a:off x="7862609" y="2329850"/>
                <a:ext cx="652742" cy="229775"/>
              </a:xfrm>
              <a:prstGeom prst="roundRect">
                <a:avLst/>
              </a:prstGeom>
              <a:solidFill>
                <a:srgbClr val="ED9B31"/>
              </a:solidFill>
              <a:ln w="8382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UAI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disc</m:t>
                          </m:r>
                          <m:r>
                            <a:rPr lang="en-US" sz="114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4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41" dirty="0">
                  <a:solidFill>
                    <a:schemeClr val="accent2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768DC79C-11E4-A74E-B81A-CAEC15407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609" y="2329850"/>
                <a:ext cx="652742" cy="229775"/>
              </a:xfrm>
              <a:prstGeom prst="roundRect">
                <a:avLst/>
              </a:prstGeom>
              <a:blipFill>
                <a:blip r:embed="rId19"/>
                <a:stretch>
                  <a:fillRect l="-5556"/>
                </a:stretch>
              </a:blipFill>
              <a:ln w="8382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Freeform 115">
            <a:extLst>
              <a:ext uri="{FF2B5EF4-FFF2-40B4-BE49-F238E27FC236}">
                <a16:creationId xmlns:a16="http://schemas.microsoft.com/office/drawing/2014/main" id="{95C47C10-078F-C849-9F7B-1D26B9E81766}"/>
              </a:ext>
            </a:extLst>
          </p:cNvPr>
          <p:cNvSpPr/>
          <p:nvPr/>
        </p:nvSpPr>
        <p:spPr>
          <a:xfrm flipV="1">
            <a:off x="6684044" y="2335246"/>
            <a:ext cx="1178566" cy="109277"/>
          </a:xfrm>
          <a:custGeom>
            <a:avLst/>
            <a:gdLst>
              <a:gd name="connsiteX0" fmla="*/ 0 w 339305"/>
              <a:gd name="connsiteY0" fmla="*/ 0 h 6963"/>
              <a:gd name="connsiteX1" fmla="*/ 339305 w 339305"/>
              <a:gd name="connsiteY1" fmla="*/ 5751 h 6963"/>
              <a:gd name="connsiteX0" fmla="*/ 0 w 46441"/>
              <a:gd name="connsiteY0" fmla="*/ 1304968 h 1305104"/>
              <a:gd name="connsiteX1" fmla="*/ 46441 w 46441"/>
              <a:gd name="connsiteY1" fmla="*/ 0 h 1305104"/>
              <a:gd name="connsiteX0" fmla="*/ 0 w 46441"/>
              <a:gd name="connsiteY0" fmla="*/ 1304968 h 1304968"/>
              <a:gd name="connsiteX1" fmla="*/ 46441 w 46441"/>
              <a:gd name="connsiteY1" fmla="*/ 0 h 1304968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70170 w 70170"/>
              <a:gd name="connsiteY1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238 w 70170"/>
              <a:gd name="connsiteY1" fmla="*/ 66072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407 w 70170"/>
              <a:gd name="connsiteY1" fmla="*/ 2477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170"/>
              <a:gd name="connsiteY0" fmla="*/ 437742 h 437742"/>
              <a:gd name="connsiteX1" fmla="*/ 24313 w 70170"/>
              <a:gd name="connsiteY1" fmla="*/ 11097 h 437742"/>
              <a:gd name="connsiteX2" fmla="*/ 70170 w 70170"/>
              <a:gd name="connsiteY2" fmla="*/ 0 h 437742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0 w 70825"/>
              <a:gd name="connsiteY0" fmla="*/ 469958 h 469958"/>
              <a:gd name="connsiteX1" fmla="*/ 24968 w 70825"/>
              <a:gd name="connsiteY1" fmla="*/ 34193 h 469958"/>
              <a:gd name="connsiteX2" fmla="*/ 70825 w 70825"/>
              <a:gd name="connsiteY2" fmla="*/ 23096 h 469958"/>
              <a:gd name="connsiteX0" fmla="*/ 9427 w 80252"/>
              <a:gd name="connsiteY0" fmla="*/ 446862 h 446862"/>
              <a:gd name="connsiteX1" fmla="*/ 34395 w 80252"/>
              <a:gd name="connsiteY1" fmla="*/ 11097 h 446862"/>
              <a:gd name="connsiteX2" fmla="*/ 80252 w 80252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4968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26184 w 70825"/>
              <a:gd name="connsiteY1" fmla="*/ 11097 h 446862"/>
              <a:gd name="connsiteX2" fmla="*/ 70825 w 70825"/>
              <a:gd name="connsiteY2" fmla="*/ 0 h 446862"/>
              <a:gd name="connsiteX0" fmla="*/ 0 w 70825"/>
              <a:gd name="connsiteY0" fmla="*/ 446862 h 446862"/>
              <a:gd name="connsiteX1" fmla="*/ 56703 w 70825"/>
              <a:gd name="connsiteY1" fmla="*/ 2637 h 446862"/>
              <a:gd name="connsiteX2" fmla="*/ 70825 w 70825"/>
              <a:gd name="connsiteY2" fmla="*/ 0 h 446862"/>
              <a:gd name="connsiteX0" fmla="*/ 0 w 71008"/>
              <a:gd name="connsiteY0" fmla="*/ 447693 h 447693"/>
              <a:gd name="connsiteX1" fmla="*/ 56703 w 71008"/>
              <a:gd name="connsiteY1" fmla="*/ 3468 h 447693"/>
              <a:gd name="connsiteX2" fmla="*/ 70825 w 71008"/>
              <a:gd name="connsiteY2" fmla="*/ 831 h 447693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2977 h 477409"/>
              <a:gd name="connsiteX1" fmla="*/ 16078 w 70825"/>
              <a:gd name="connsiteY1" fmla="*/ 429453 h 477409"/>
              <a:gd name="connsiteX2" fmla="*/ 56703 w 70825"/>
              <a:gd name="connsiteY2" fmla="*/ 28752 h 477409"/>
              <a:gd name="connsiteX3" fmla="*/ 70825 w 70825"/>
              <a:gd name="connsiteY3" fmla="*/ 26115 h 477409"/>
              <a:gd name="connsiteX0" fmla="*/ 0 w 70825"/>
              <a:gd name="connsiteY0" fmla="*/ 472977 h 472977"/>
              <a:gd name="connsiteX1" fmla="*/ 16078 w 70825"/>
              <a:gd name="connsiteY1" fmla="*/ 429453 h 472977"/>
              <a:gd name="connsiteX2" fmla="*/ 56703 w 70825"/>
              <a:gd name="connsiteY2" fmla="*/ 28752 h 472977"/>
              <a:gd name="connsiteX3" fmla="*/ 70825 w 70825"/>
              <a:gd name="connsiteY3" fmla="*/ 26115 h 472977"/>
              <a:gd name="connsiteX0" fmla="*/ 0 w 70825"/>
              <a:gd name="connsiteY0" fmla="*/ 474221 h 474221"/>
              <a:gd name="connsiteX1" fmla="*/ 16774 w 70825"/>
              <a:gd name="connsiteY1" fmla="*/ 447481 h 474221"/>
              <a:gd name="connsiteX2" fmla="*/ 56703 w 70825"/>
              <a:gd name="connsiteY2" fmla="*/ 29996 h 474221"/>
              <a:gd name="connsiteX3" fmla="*/ 70825 w 70825"/>
              <a:gd name="connsiteY3" fmla="*/ 27359 h 474221"/>
              <a:gd name="connsiteX0" fmla="*/ 0 w 70825"/>
              <a:gd name="connsiteY0" fmla="*/ 440653 h 475350"/>
              <a:gd name="connsiteX1" fmla="*/ 16774 w 70825"/>
              <a:gd name="connsiteY1" fmla="*/ 447481 h 475350"/>
              <a:gd name="connsiteX2" fmla="*/ 56703 w 70825"/>
              <a:gd name="connsiteY2" fmla="*/ 29996 h 475350"/>
              <a:gd name="connsiteX3" fmla="*/ 70825 w 70825"/>
              <a:gd name="connsiteY3" fmla="*/ 27359 h 475350"/>
              <a:gd name="connsiteX0" fmla="*/ 0 w 70825"/>
              <a:gd name="connsiteY0" fmla="*/ 440653 h 477034"/>
              <a:gd name="connsiteX1" fmla="*/ 16774 w 70825"/>
              <a:gd name="connsiteY1" fmla="*/ 447481 h 477034"/>
              <a:gd name="connsiteX2" fmla="*/ 56703 w 70825"/>
              <a:gd name="connsiteY2" fmla="*/ 29996 h 477034"/>
              <a:gd name="connsiteX3" fmla="*/ 70825 w 70825"/>
              <a:gd name="connsiteY3" fmla="*/ 27359 h 477034"/>
              <a:gd name="connsiteX0" fmla="*/ 0 w 70825"/>
              <a:gd name="connsiteY0" fmla="*/ 438788 h 457649"/>
              <a:gd name="connsiteX1" fmla="*/ 16774 w 70825"/>
              <a:gd name="connsiteY1" fmla="*/ 420440 h 457649"/>
              <a:gd name="connsiteX2" fmla="*/ 56703 w 70825"/>
              <a:gd name="connsiteY2" fmla="*/ 28131 h 457649"/>
              <a:gd name="connsiteX3" fmla="*/ 70825 w 70825"/>
              <a:gd name="connsiteY3" fmla="*/ 25494 h 457649"/>
              <a:gd name="connsiteX0" fmla="*/ 0 w 70825"/>
              <a:gd name="connsiteY0" fmla="*/ 438788 h 441698"/>
              <a:gd name="connsiteX1" fmla="*/ 16774 w 70825"/>
              <a:gd name="connsiteY1" fmla="*/ 420440 h 441698"/>
              <a:gd name="connsiteX2" fmla="*/ 56703 w 70825"/>
              <a:gd name="connsiteY2" fmla="*/ 28131 h 441698"/>
              <a:gd name="connsiteX3" fmla="*/ 70825 w 70825"/>
              <a:gd name="connsiteY3" fmla="*/ 25494 h 441698"/>
              <a:gd name="connsiteX0" fmla="*/ 0 w 70825"/>
              <a:gd name="connsiteY0" fmla="*/ 438788 h 440145"/>
              <a:gd name="connsiteX1" fmla="*/ 16774 w 70825"/>
              <a:gd name="connsiteY1" fmla="*/ 420440 h 440145"/>
              <a:gd name="connsiteX2" fmla="*/ 56703 w 70825"/>
              <a:gd name="connsiteY2" fmla="*/ 28131 h 440145"/>
              <a:gd name="connsiteX3" fmla="*/ 70825 w 70825"/>
              <a:gd name="connsiteY3" fmla="*/ 25494 h 440145"/>
              <a:gd name="connsiteX0" fmla="*/ 0 w 70825"/>
              <a:gd name="connsiteY0" fmla="*/ 416782 h 433279"/>
              <a:gd name="connsiteX1" fmla="*/ 16774 w 70825"/>
              <a:gd name="connsiteY1" fmla="*/ 398434 h 433279"/>
              <a:gd name="connsiteX2" fmla="*/ 53340 w 70825"/>
              <a:gd name="connsiteY2" fmla="*/ 39695 h 433279"/>
              <a:gd name="connsiteX3" fmla="*/ 70825 w 70825"/>
              <a:gd name="connsiteY3" fmla="*/ 3488 h 433279"/>
              <a:gd name="connsiteX0" fmla="*/ 0 w 70825"/>
              <a:gd name="connsiteY0" fmla="*/ 413294 h 429791"/>
              <a:gd name="connsiteX1" fmla="*/ 16774 w 70825"/>
              <a:gd name="connsiteY1" fmla="*/ 394946 h 429791"/>
              <a:gd name="connsiteX2" fmla="*/ 53340 w 70825"/>
              <a:gd name="connsiteY2" fmla="*/ 36207 h 429791"/>
              <a:gd name="connsiteX3" fmla="*/ 70825 w 70825"/>
              <a:gd name="connsiteY3" fmla="*/ 0 h 429791"/>
              <a:gd name="connsiteX0" fmla="*/ 0 w 70825"/>
              <a:gd name="connsiteY0" fmla="*/ 413294 h 422137"/>
              <a:gd name="connsiteX1" fmla="*/ 16774 w 70825"/>
              <a:gd name="connsiteY1" fmla="*/ 394946 h 422137"/>
              <a:gd name="connsiteX2" fmla="*/ 53340 w 70825"/>
              <a:gd name="connsiteY2" fmla="*/ 36207 h 422137"/>
              <a:gd name="connsiteX3" fmla="*/ 70825 w 70825"/>
              <a:gd name="connsiteY3" fmla="*/ 0 h 422137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3294 h 413294"/>
              <a:gd name="connsiteX1" fmla="*/ 16774 w 70825"/>
              <a:gd name="connsiteY1" fmla="*/ 394946 h 413294"/>
              <a:gd name="connsiteX2" fmla="*/ 53340 w 70825"/>
              <a:gd name="connsiteY2" fmla="*/ 36207 h 413294"/>
              <a:gd name="connsiteX3" fmla="*/ 70825 w 70825"/>
              <a:gd name="connsiteY3" fmla="*/ 0 h 413294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6780 h 416780"/>
              <a:gd name="connsiteX1" fmla="*/ 16873 w 70825"/>
              <a:gd name="connsiteY1" fmla="*/ 398431 h 416780"/>
              <a:gd name="connsiteX2" fmla="*/ 53340 w 70825"/>
              <a:gd name="connsiteY2" fmla="*/ 39693 h 416780"/>
              <a:gd name="connsiteX3" fmla="*/ 70825 w 70825"/>
              <a:gd name="connsiteY3" fmla="*/ 3486 h 416780"/>
              <a:gd name="connsiteX0" fmla="*/ 0 w 70825"/>
              <a:gd name="connsiteY0" fmla="*/ 417699 h 417699"/>
              <a:gd name="connsiteX1" fmla="*/ 16873 w 70825"/>
              <a:gd name="connsiteY1" fmla="*/ 413687 h 417699"/>
              <a:gd name="connsiteX2" fmla="*/ 53340 w 70825"/>
              <a:gd name="connsiteY2" fmla="*/ 40612 h 417699"/>
              <a:gd name="connsiteX3" fmla="*/ 70825 w 70825"/>
              <a:gd name="connsiteY3" fmla="*/ 4405 h 417699"/>
              <a:gd name="connsiteX0" fmla="*/ 0 w 70825"/>
              <a:gd name="connsiteY0" fmla="*/ 431060 h 453893"/>
              <a:gd name="connsiteX1" fmla="*/ 16873 w 70825"/>
              <a:gd name="connsiteY1" fmla="*/ 427048 h 453893"/>
              <a:gd name="connsiteX2" fmla="*/ 53340 w 70825"/>
              <a:gd name="connsiteY2" fmla="*/ 32468 h 453893"/>
              <a:gd name="connsiteX3" fmla="*/ 70825 w 70825"/>
              <a:gd name="connsiteY3" fmla="*/ 17766 h 453893"/>
              <a:gd name="connsiteX0" fmla="*/ 0 w 70825"/>
              <a:gd name="connsiteY0" fmla="*/ 441576 h 465464"/>
              <a:gd name="connsiteX1" fmla="*/ 16873 w 70825"/>
              <a:gd name="connsiteY1" fmla="*/ 437564 h 465464"/>
              <a:gd name="connsiteX2" fmla="*/ 53340 w 70825"/>
              <a:gd name="connsiteY2" fmla="*/ 28648 h 465464"/>
              <a:gd name="connsiteX3" fmla="*/ 70825 w 70825"/>
              <a:gd name="connsiteY3" fmla="*/ 28282 h 465464"/>
              <a:gd name="connsiteX0" fmla="*/ 0 w 70825"/>
              <a:gd name="connsiteY0" fmla="*/ 413293 h 437181"/>
              <a:gd name="connsiteX1" fmla="*/ 16873 w 70825"/>
              <a:gd name="connsiteY1" fmla="*/ 409281 h 437181"/>
              <a:gd name="connsiteX2" fmla="*/ 53340 w 70825"/>
              <a:gd name="connsiteY2" fmla="*/ 365 h 437181"/>
              <a:gd name="connsiteX3" fmla="*/ 70825 w 70825"/>
              <a:gd name="connsiteY3" fmla="*/ -1 h 437181"/>
              <a:gd name="connsiteX0" fmla="*/ 0 w 70825"/>
              <a:gd name="connsiteY0" fmla="*/ 413293 h 415308"/>
              <a:gd name="connsiteX1" fmla="*/ 16873 w 70825"/>
              <a:gd name="connsiteY1" fmla="*/ 409281 h 415308"/>
              <a:gd name="connsiteX2" fmla="*/ 53340 w 70825"/>
              <a:gd name="connsiteY2" fmla="*/ 365 h 415308"/>
              <a:gd name="connsiteX3" fmla="*/ 70825 w 70825"/>
              <a:gd name="connsiteY3" fmla="*/ -1 h 415308"/>
              <a:gd name="connsiteX0" fmla="*/ 0 w 70825"/>
              <a:gd name="connsiteY0" fmla="*/ 413293 h 419925"/>
              <a:gd name="connsiteX1" fmla="*/ 16873 w 70825"/>
              <a:gd name="connsiteY1" fmla="*/ 409281 h 419925"/>
              <a:gd name="connsiteX2" fmla="*/ 53340 w 70825"/>
              <a:gd name="connsiteY2" fmla="*/ 365 h 419925"/>
              <a:gd name="connsiteX3" fmla="*/ 70825 w 70825"/>
              <a:gd name="connsiteY3" fmla="*/ -1 h 419925"/>
              <a:gd name="connsiteX0" fmla="*/ 0 w 70825"/>
              <a:gd name="connsiteY0" fmla="*/ 413293 h 417911"/>
              <a:gd name="connsiteX1" fmla="*/ 16873 w 70825"/>
              <a:gd name="connsiteY1" fmla="*/ 409281 h 417911"/>
              <a:gd name="connsiteX2" fmla="*/ 53340 w 70825"/>
              <a:gd name="connsiteY2" fmla="*/ 365 h 417911"/>
              <a:gd name="connsiteX3" fmla="*/ 70825 w 70825"/>
              <a:gd name="connsiteY3" fmla="*/ -1 h 417911"/>
              <a:gd name="connsiteX0" fmla="*/ 0 w 70825"/>
              <a:gd name="connsiteY0" fmla="*/ 418537 h 418538"/>
              <a:gd name="connsiteX1" fmla="*/ 17117 w 70825"/>
              <a:gd name="connsiteY1" fmla="*/ 9137 h 418538"/>
              <a:gd name="connsiteX2" fmla="*/ 53340 w 70825"/>
              <a:gd name="connsiteY2" fmla="*/ 5609 h 418538"/>
              <a:gd name="connsiteX3" fmla="*/ 70825 w 70825"/>
              <a:gd name="connsiteY3" fmla="*/ 5243 h 418538"/>
              <a:gd name="connsiteX0" fmla="*/ 0 w 70825"/>
              <a:gd name="connsiteY0" fmla="*/ 440867 h 440868"/>
              <a:gd name="connsiteX1" fmla="*/ 17117 w 70825"/>
              <a:gd name="connsiteY1" fmla="*/ 31467 h 440868"/>
              <a:gd name="connsiteX2" fmla="*/ 70825 w 70825"/>
              <a:gd name="connsiteY2" fmla="*/ 27573 h 440868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  <a:gd name="connsiteX0" fmla="*/ 0 w 70825"/>
              <a:gd name="connsiteY0" fmla="*/ 413293 h 413294"/>
              <a:gd name="connsiteX1" fmla="*/ 17117 w 70825"/>
              <a:gd name="connsiteY1" fmla="*/ 3893 h 413294"/>
              <a:gd name="connsiteX2" fmla="*/ 70825 w 70825"/>
              <a:gd name="connsiteY2" fmla="*/ -1 h 41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25" h="413294">
                <a:moveTo>
                  <a:pt x="0" y="413293"/>
                </a:moveTo>
                <a:cubicBezTo>
                  <a:pt x="8201" y="368694"/>
                  <a:pt x="5313" y="6589"/>
                  <a:pt x="17117" y="3893"/>
                </a:cubicBezTo>
                <a:cubicBezTo>
                  <a:pt x="28921" y="1197"/>
                  <a:pt x="59636" y="810"/>
                  <a:pt x="70825" y="-1"/>
                </a:cubicBezTo>
              </a:path>
            </a:pathLst>
          </a:custGeom>
          <a:ln w="8382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A27291-85F1-9943-869D-E4D28CF423D7}"/>
              </a:ext>
            </a:extLst>
          </p:cNvPr>
          <p:cNvSpPr/>
          <p:nvPr/>
        </p:nvSpPr>
        <p:spPr>
          <a:xfrm>
            <a:off x="4543064" y="3774774"/>
            <a:ext cx="95100" cy="95100"/>
          </a:xfrm>
          <a:prstGeom prst="ellipse">
            <a:avLst/>
          </a:prstGeom>
          <a:ln w="8382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LM Roman 10" pitchFamily="2" charset="77"/>
              <a:ea typeface="Palatino" pitchFamily="2" charset="77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B3F84A-AEE7-8044-AD05-36EE8D48DF47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4532273" y="3869874"/>
            <a:ext cx="58340" cy="546689"/>
          </a:xfrm>
          <a:prstGeom prst="straightConnector1">
            <a:avLst/>
          </a:prstGeom>
          <a:ln w="8382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A4C84A0-B3F6-224B-B2D4-96A26A799AF8}"/>
              </a:ext>
            </a:extLst>
          </p:cNvPr>
          <p:cNvSpPr txBox="1"/>
          <p:nvPr/>
        </p:nvSpPr>
        <p:spPr>
          <a:xfrm>
            <a:off x="3998509" y="4390594"/>
            <a:ext cx="1731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Palatino" pitchFamily="2" charset="77"/>
                <a:ea typeface="Palatino" pitchFamily="2" charset="77"/>
              </a:rPr>
              <a:t>Optional gradient blocking</a:t>
            </a:r>
          </a:p>
          <a:p>
            <a:r>
              <a:rPr lang="en-US" sz="1000" dirty="0">
                <a:latin typeface="Palatino" pitchFamily="2" charset="77"/>
                <a:ea typeface="Palatino" pitchFamily="2" charset="77"/>
              </a:rPr>
              <a:t>for models without </a:t>
            </a:r>
            <a:r>
              <a:rPr lang="en-US" sz="1000" b="1" dirty="0">
                <a:latin typeface="Palatino" pitchFamily="2" charset="77"/>
                <a:ea typeface="Palatino" pitchFamily="2" charset="77"/>
              </a:rPr>
              <a:t>z</a:t>
            </a:r>
            <a:r>
              <a:rPr lang="en-US" sz="1000" dirty="0">
                <a:latin typeface="Palatino" pitchFamily="2" charset="77"/>
                <a:ea typeface="Palatino" pitchFamily="2" charset="77"/>
              </a:rPr>
              <a:t> labels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7F58ACD-BEA3-3C4D-A489-76711750A501}"/>
              </a:ext>
            </a:extLst>
          </p:cNvPr>
          <p:cNvCxnSpPr>
            <a:cxnSpLocks/>
          </p:cNvCxnSpPr>
          <p:nvPr/>
        </p:nvCxnSpPr>
        <p:spPr>
          <a:xfrm>
            <a:off x="5187228" y="1961681"/>
            <a:ext cx="651181" cy="254226"/>
          </a:xfrm>
          <a:prstGeom prst="straightConnector1">
            <a:avLst/>
          </a:prstGeom>
          <a:ln w="8382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0BA7D47-F6C5-924F-B813-4323D97E8D40}"/>
              </a:ext>
            </a:extLst>
          </p:cNvPr>
          <p:cNvSpPr txBox="1"/>
          <p:nvPr/>
        </p:nvSpPr>
        <p:spPr>
          <a:xfrm>
            <a:off x="3521564" y="1738148"/>
            <a:ext cx="166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Palatino" pitchFamily="2" charset="77"/>
                <a:ea typeface="Palatino" pitchFamily="2" charset="77"/>
              </a:rPr>
              <a:t>UAI predictor of opposite latent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1136FC-475D-1441-8C69-0D95C58386CF}"/>
              </a:ext>
            </a:extLst>
          </p:cNvPr>
          <p:cNvSpPr txBox="1"/>
          <p:nvPr/>
        </p:nvSpPr>
        <p:spPr>
          <a:xfrm rot="16200000">
            <a:off x="8680458" y="1836053"/>
            <a:ext cx="461986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UAI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10A464-4F4E-9449-85F6-DF6CB175522C}"/>
              </a:ext>
            </a:extLst>
          </p:cNvPr>
          <p:cNvSpPr txBox="1"/>
          <p:nvPr/>
        </p:nvSpPr>
        <p:spPr>
          <a:xfrm rot="16200000">
            <a:off x="8119131" y="1518971"/>
            <a:ext cx="1186543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 err="1">
                <a:latin typeface="Palatino" pitchFamily="2" charset="77"/>
                <a:ea typeface="Palatino" pitchFamily="2" charset="77"/>
              </a:rPr>
              <a:t>HybridNet</a:t>
            </a:r>
            <a:r>
              <a:rPr lang="en-US" sz="1141" dirty="0">
                <a:latin typeface="Palatino" pitchFamily="2" charset="77"/>
                <a:ea typeface="Palatino" pitchFamily="2" charset="77"/>
              </a:rPr>
              <a:t>-like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6FB389C-7456-E445-91E2-67A8F7AB508C}"/>
              </a:ext>
            </a:extLst>
          </p:cNvPr>
          <p:cNvSpPr txBox="1"/>
          <p:nvPr/>
        </p:nvSpPr>
        <p:spPr>
          <a:xfrm rot="16200000">
            <a:off x="8786534" y="1756538"/>
            <a:ext cx="647934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MTAN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40F454ED-40A9-BE4C-9D9A-DD90D32698AF}"/>
              </a:ext>
            </a:extLst>
          </p:cNvPr>
          <p:cNvSpPr/>
          <p:nvPr/>
        </p:nvSpPr>
        <p:spPr>
          <a:xfrm>
            <a:off x="3643866" y="3212733"/>
            <a:ext cx="296851" cy="306611"/>
          </a:xfrm>
          <a:prstGeom prst="roundRect">
            <a:avLst/>
          </a:prstGeom>
          <a:ln w="8382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41" b="1" dirty="0">
                <a:latin typeface="LM Roman 10" pitchFamily="2" charset="77"/>
                <a:ea typeface="Palatino" pitchFamily="2" charset="77"/>
              </a:rPr>
              <a:t>z</a:t>
            </a:r>
          </a:p>
        </p:txBody>
      </p: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06BD20D2-BFB8-EE47-9083-D32A14D21CF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3940716" y="3366039"/>
            <a:ext cx="394100" cy="72414"/>
          </a:xfrm>
          <a:prstGeom prst="curvedConnector3">
            <a:avLst>
              <a:gd name="adj1" fmla="val 50000"/>
            </a:avLst>
          </a:prstGeom>
          <a:ln w="8382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00441F0-60D6-9C47-A281-40E905F8334C}"/>
              </a:ext>
            </a:extLst>
          </p:cNvPr>
          <p:cNvSpPr/>
          <p:nvPr/>
        </p:nvSpPr>
        <p:spPr>
          <a:xfrm>
            <a:off x="4047548" y="3371261"/>
            <a:ext cx="203431" cy="186629"/>
          </a:xfrm>
          <a:prstGeom prst="ellipse">
            <a:avLst/>
          </a:prstGeom>
          <a:ln w="8382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latin typeface="Palatino" pitchFamily="2" charset="77"/>
                <a:ea typeface="Palatino" pitchFamily="2" charset="77"/>
              </a:rPr>
              <a:t>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5A9E36C-80DB-0940-8B4F-E5A18DF1FA22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3231909" y="3464575"/>
            <a:ext cx="815639" cy="922414"/>
          </a:xfrm>
          <a:prstGeom prst="straightConnector1">
            <a:avLst/>
          </a:prstGeom>
          <a:ln w="8382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E715C21-EFC3-1741-B08F-FA5C2E83CFE8}"/>
              </a:ext>
            </a:extLst>
          </p:cNvPr>
          <p:cNvSpPr txBox="1"/>
          <p:nvPr/>
        </p:nvSpPr>
        <p:spPr>
          <a:xfrm>
            <a:off x="2416547" y="4392151"/>
            <a:ext cx="1530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Palatino" pitchFamily="2" charset="77"/>
                <a:ea typeface="Palatino" pitchFamily="2" charset="77"/>
              </a:rPr>
              <a:t>Optional replacement of </a:t>
            </a:r>
            <a:r>
              <a:rPr lang="en-US" sz="10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1000" b="1" i="1" baseline="-25000" dirty="0" err="1">
                <a:latin typeface="Palatino" pitchFamily="2" charset="77"/>
                <a:ea typeface="Palatino" pitchFamily="2" charset="77"/>
              </a:rPr>
              <a:t>z</a:t>
            </a:r>
            <a:r>
              <a:rPr lang="en-US" sz="1000" b="1" i="1" baseline="-25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000" dirty="0">
                <a:latin typeface="Palatino" pitchFamily="2" charset="77"/>
                <a:ea typeface="Palatino" pitchFamily="2" charset="77"/>
              </a:rPr>
              <a:t>by </a:t>
            </a:r>
            <a:r>
              <a:rPr lang="en-US" sz="1000" b="1" dirty="0">
                <a:latin typeface="Palatino" pitchFamily="2" charset="77"/>
                <a:ea typeface="Palatino" pitchFamily="2" charset="77"/>
              </a:rPr>
              <a:t>z</a:t>
            </a:r>
            <a:r>
              <a:rPr lang="en-US" sz="1000" dirty="0">
                <a:latin typeface="Palatino" pitchFamily="2" charset="77"/>
                <a:ea typeface="Palatino" pitchFamily="2" charset="77"/>
              </a:rPr>
              <a:t> as input of </a:t>
            </a:r>
            <a:r>
              <a:rPr lang="en-US" sz="1000" i="1" dirty="0">
                <a:latin typeface="Palatino" pitchFamily="2" charset="77"/>
                <a:ea typeface="Palatino" pitchFamily="2" charset="77"/>
              </a:rPr>
              <a:t>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FC142F0-A818-C848-8A10-4A690EDEB18A}"/>
              </a:ext>
            </a:extLst>
          </p:cNvPr>
          <p:cNvSpPr txBox="1"/>
          <p:nvPr/>
        </p:nvSpPr>
        <p:spPr>
          <a:xfrm rot="16200000">
            <a:off x="9254361" y="1825972"/>
            <a:ext cx="508473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Ours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FBD9CD8-B061-8741-8D7B-D5B132CDFA2E}"/>
              </a:ext>
            </a:extLst>
          </p:cNvPr>
          <p:cNvSpPr/>
          <p:nvPr/>
        </p:nvSpPr>
        <p:spPr>
          <a:xfrm>
            <a:off x="9514473" y="5384055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C426BC-7824-0448-B364-59947A63F945}"/>
              </a:ext>
            </a:extLst>
          </p:cNvPr>
          <p:cNvSpPr txBox="1"/>
          <p:nvPr/>
        </p:nvSpPr>
        <p:spPr>
          <a:xfrm>
            <a:off x="6317788" y="5306634"/>
            <a:ext cx="3166439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100" dirty="0">
                <a:latin typeface="Palatino" pitchFamily="2" charset="77"/>
                <a:ea typeface="Palatino" pitchFamily="2" charset="77"/>
              </a:rPr>
              <a:t>Trained to obtain metric (accuracy or disentangling) has no impact on the model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BFBD110-414E-964D-AC6D-4FE0C2A98D19}"/>
              </a:ext>
            </a:extLst>
          </p:cNvPr>
          <p:cNvSpPr/>
          <p:nvPr/>
        </p:nvSpPr>
        <p:spPr>
          <a:xfrm>
            <a:off x="9514473" y="516547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66038F7-A4A7-B548-9D81-EDA6F6C2D164}"/>
              </a:ext>
            </a:extLst>
          </p:cNvPr>
          <p:cNvSpPr txBox="1"/>
          <p:nvPr/>
        </p:nvSpPr>
        <p:spPr>
          <a:xfrm>
            <a:off x="7629230" y="5076833"/>
            <a:ext cx="1854996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41" dirty="0">
                <a:latin typeface="Palatino" pitchFamily="2" charset="77"/>
                <a:ea typeface="Palatino" pitchFamily="2" charset="77"/>
              </a:rPr>
              <a:t>Used as part of the model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51D0252-0298-6542-8D41-C582868C77DE}"/>
              </a:ext>
            </a:extLst>
          </p:cNvPr>
          <p:cNvCxnSpPr>
            <a:cxnSpLocks/>
          </p:cNvCxnSpPr>
          <p:nvPr/>
        </p:nvCxnSpPr>
        <p:spPr>
          <a:xfrm>
            <a:off x="7650154" y="2276436"/>
            <a:ext cx="1895551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8A7D5F1-8ADF-5C4B-9D44-0ECB4DB5E0DA}"/>
              </a:ext>
            </a:extLst>
          </p:cNvPr>
          <p:cNvCxnSpPr>
            <a:cxnSpLocks/>
          </p:cNvCxnSpPr>
          <p:nvPr/>
        </p:nvCxnSpPr>
        <p:spPr>
          <a:xfrm>
            <a:off x="8515349" y="2443938"/>
            <a:ext cx="1030356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A986FD1-F7C7-EF43-A4FB-98033F86A605}"/>
              </a:ext>
            </a:extLst>
          </p:cNvPr>
          <p:cNvCxnSpPr>
            <a:cxnSpLocks/>
          </p:cNvCxnSpPr>
          <p:nvPr/>
        </p:nvCxnSpPr>
        <p:spPr>
          <a:xfrm>
            <a:off x="7481466" y="2662923"/>
            <a:ext cx="2064239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6FF9182-E9A2-B348-9BDE-DFBACD3437E4}"/>
              </a:ext>
            </a:extLst>
          </p:cNvPr>
          <p:cNvCxnSpPr>
            <a:cxnSpLocks/>
          </p:cNvCxnSpPr>
          <p:nvPr/>
        </p:nvCxnSpPr>
        <p:spPr>
          <a:xfrm>
            <a:off x="8346661" y="2830939"/>
            <a:ext cx="1199044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639B805D-DB87-2541-B90A-5ECEE4ABBF2C}"/>
              </a:ext>
            </a:extLst>
          </p:cNvPr>
          <p:cNvCxnSpPr>
            <a:cxnSpLocks/>
          </p:cNvCxnSpPr>
          <p:nvPr/>
        </p:nvCxnSpPr>
        <p:spPr>
          <a:xfrm>
            <a:off x="7486338" y="3015786"/>
            <a:ext cx="2059367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9AAA0F2-2CAD-D545-AC04-3BC07F20FD67}"/>
              </a:ext>
            </a:extLst>
          </p:cNvPr>
          <p:cNvCxnSpPr>
            <a:cxnSpLocks/>
          </p:cNvCxnSpPr>
          <p:nvPr/>
        </p:nvCxnSpPr>
        <p:spPr>
          <a:xfrm>
            <a:off x="7486338" y="3360331"/>
            <a:ext cx="2059367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9CB4506-EA62-8E4B-A41E-313B36F75090}"/>
              </a:ext>
            </a:extLst>
          </p:cNvPr>
          <p:cNvCxnSpPr>
            <a:cxnSpLocks/>
          </p:cNvCxnSpPr>
          <p:nvPr/>
        </p:nvCxnSpPr>
        <p:spPr>
          <a:xfrm>
            <a:off x="7486338" y="3704765"/>
            <a:ext cx="2059367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6779242-22AD-114D-A634-FC5AFE10A005}"/>
              </a:ext>
            </a:extLst>
          </p:cNvPr>
          <p:cNvCxnSpPr>
            <a:cxnSpLocks/>
          </p:cNvCxnSpPr>
          <p:nvPr/>
        </p:nvCxnSpPr>
        <p:spPr>
          <a:xfrm>
            <a:off x="8351533" y="3872167"/>
            <a:ext cx="1199044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CC93EA3D-608C-A847-948E-3E6D9A0A7DA8}"/>
              </a:ext>
            </a:extLst>
          </p:cNvPr>
          <p:cNvCxnSpPr>
            <a:cxnSpLocks/>
          </p:cNvCxnSpPr>
          <p:nvPr/>
        </p:nvCxnSpPr>
        <p:spPr>
          <a:xfrm>
            <a:off x="7486338" y="4045124"/>
            <a:ext cx="2064239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2C578FC-3F63-8745-BAA4-BB25D37D12CE}"/>
              </a:ext>
            </a:extLst>
          </p:cNvPr>
          <p:cNvCxnSpPr>
            <a:cxnSpLocks/>
          </p:cNvCxnSpPr>
          <p:nvPr/>
        </p:nvCxnSpPr>
        <p:spPr>
          <a:xfrm>
            <a:off x="8535147" y="4252115"/>
            <a:ext cx="1015431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F663F0A-1092-8A4A-8A88-F99A02912FA3}"/>
              </a:ext>
            </a:extLst>
          </p:cNvPr>
          <p:cNvCxnSpPr>
            <a:cxnSpLocks/>
          </p:cNvCxnSpPr>
          <p:nvPr/>
        </p:nvCxnSpPr>
        <p:spPr>
          <a:xfrm>
            <a:off x="7653617" y="4425871"/>
            <a:ext cx="1895551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065E0E3D-1A5A-CF4C-A8D8-8EA613451913}"/>
              </a:ext>
            </a:extLst>
          </p:cNvPr>
          <p:cNvCxnSpPr>
            <a:cxnSpLocks/>
          </p:cNvCxnSpPr>
          <p:nvPr/>
        </p:nvCxnSpPr>
        <p:spPr>
          <a:xfrm>
            <a:off x="5709644" y="4699147"/>
            <a:ext cx="3840933" cy="0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68DA245-24CA-2442-83B7-9110EB17D40B}"/>
              </a:ext>
            </a:extLst>
          </p:cNvPr>
          <p:cNvCxnSpPr>
            <a:cxnSpLocks/>
            <a:stCxn id="127" idx="2"/>
          </p:cNvCxnSpPr>
          <p:nvPr/>
        </p:nvCxnSpPr>
        <p:spPr>
          <a:xfrm rot="16200000" flipH="1">
            <a:off x="6306332" y="1667743"/>
            <a:ext cx="119726" cy="6368762"/>
          </a:xfrm>
          <a:prstGeom prst="bentConnector2">
            <a:avLst/>
          </a:prstGeom>
          <a:ln w="12700" cap="rnd">
            <a:solidFill>
              <a:schemeClr val="accent3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FF3572C-56E1-7449-9157-2A3E9FDCB0CD}"/>
              </a:ext>
            </a:extLst>
          </p:cNvPr>
          <p:cNvSpPr txBox="1"/>
          <p:nvPr/>
        </p:nvSpPr>
        <p:spPr>
          <a:xfrm rot="16200000">
            <a:off x="8855739" y="1635071"/>
            <a:ext cx="907621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No z labels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38C25E5-DCD8-0340-8F6A-E3EAC6F31AE0}"/>
              </a:ext>
            </a:extLst>
          </p:cNvPr>
          <p:cNvSpPr/>
          <p:nvPr/>
        </p:nvSpPr>
        <p:spPr>
          <a:xfrm>
            <a:off x="8662109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D1E6C4C-41D8-624B-8356-FCAB69AD538B}"/>
              </a:ext>
            </a:extLst>
          </p:cNvPr>
          <p:cNvSpPr/>
          <p:nvPr/>
        </p:nvSpPr>
        <p:spPr>
          <a:xfrm>
            <a:off x="8662109" y="382461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B285C6-B5C2-794B-808C-E98FE86DDD35}"/>
              </a:ext>
            </a:extLst>
          </p:cNvPr>
          <p:cNvSpPr/>
          <p:nvPr/>
        </p:nvSpPr>
        <p:spPr>
          <a:xfrm>
            <a:off x="8662109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C5391A6-4699-EC4F-8E3A-C66965A7BCDB}"/>
              </a:ext>
            </a:extLst>
          </p:cNvPr>
          <p:cNvSpPr/>
          <p:nvPr/>
        </p:nvSpPr>
        <p:spPr>
          <a:xfrm>
            <a:off x="8662109" y="3657216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EA35F79C-3FD7-4143-B972-B73EC7D3AF5C}"/>
              </a:ext>
            </a:extLst>
          </p:cNvPr>
          <p:cNvSpPr/>
          <p:nvPr/>
        </p:nvSpPr>
        <p:spPr>
          <a:xfrm>
            <a:off x="8662109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C31AE94-4B72-E64B-8ABF-C1E64D46A881}"/>
              </a:ext>
            </a:extLst>
          </p:cNvPr>
          <p:cNvSpPr/>
          <p:nvPr/>
        </p:nvSpPr>
        <p:spPr>
          <a:xfrm>
            <a:off x="8860308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CEA2899E-8016-3E4C-B2A4-657D31FFA23C}"/>
              </a:ext>
            </a:extLst>
          </p:cNvPr>
          <p:cNvSpPr/>
          <p:nvPr/>
        </p:nvSpPr>
        <p:spPr>
          <a:xfrm>
            <a:off x="8860308" y="382461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42D91061-9B20-FB45-B5C6-5A396290238C}"/>
              </a:ext>
            </a:extLst>
          </p:cNvPr>
          <p:cNvSpPr/>
          <p:nvPr/>
        </p:nvSpPr>
        <p:spPr>
          <a:xfrm>
            <a:off x="8860308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ABB8A88-A730-2A47-837D-F7D11C49D46E}"/>
              </a:ext>
            </a:extLst>
          </p:cNvPr>
          <p:cNvSpPr/>
          <p:nvPr/>
        </p:nvSpPr>
        <p:spPr>
          <a:xfrm>
            <a:off x="8860308" y="3657216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32CD49A-A096-1540-AB0E-9C302C849865}"/>
              </a:ext>
            </a:extLst>
          </p:cNvPr>
          <p:cNvSpPr/>
          <p:nvPr/>
        </p:nvSpPr>
        <p:spPr>
          <a:xfrm>
            <a:off x="8860308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FE3E5857-1967-1142-9F1F-C404FAC414BD}"/>
              </a:ext>
            </a:extLst>
          </p:cNvPr>
          <p:cNvSpPr/>
          <p:nvPr/>
        </p:nvSpPr>
        <p:spPr>
          <a:xfrm>
            <a:off x="8662109" y="465159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3E5C8AF-3360-DA44-BC33-52287C8F98D4}"/>
              </a:ext>
            </a:extLst>
          </p:cNvPr>
          <p:cNvSpPr/>
          <p:nvPr/>
        </p:nvSpPr>
        <p:spPr>
          <a:xfrm>
            <a:off x="8860308" y="222888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A9F494E-5DE9-CA47-B754-B33B305B9DB2}"/>
              </a:ext>
            </a:extLst>
          </p:cNvPr>
          <p:cNvSpPr/>
          <p:nvPr/>
        </p:nvSpPr>
        <p:spPr>
          <a:xfrm>
            <a:off x="8859939" y="2396389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5329CA0-9E95-D34D-B8E2-3E0F893B3027}"/>
              </a:ext>
            </a:extLst>
          </p:cNvPr>
          <p:cNvSpPr/>
          <p:nvPr/>
        </p:nvSpPr>
        <p:spPr>
          <a:xfrm>
            <a:off x="8860308" y="4202289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14F11305-29BA-4A42-ACC5-0CC6EF1665FC}"/>
              </a:ext>
            </a:extLst>
          </p:cNvPr>
          <p:cNvSpPr/>
          <p:nvPr/>
        </p:nvSpPr>
        <p:spPr>
          <a:xfrm>
            <a:off x="8860308" y="4377700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B72C0907-B207-C44D-9286-4FB75FB8FFBA}"/>
              </a:ext>
            </a:extLst>
          </p:cNvPr>
          <p:cNvSpPr/>
          <p:nvPr/>
        </p:nvSpPr>
        <p:spPr>
          <a:xfrm>
            <a:off x="9063989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7D0E851A-CB86-E24C-B135-EB4F393338AB}"/>
              </a:ext>
            </a:extLst>
          </p:cNvPr>
          <p:cNvSpPr/>
          <p:nvPr/>
        </p:nvSpPr>
        <p:spPr>
          <a:xfrm>
            <a:off x="9063989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809C6C9-E9B2-5D4E-B0CE-66FAFAC25F18}"/>
              </a:ext>
            </a:extLst>
          </p:cNvPr>
          <p:cNvSpPr/>
          <p:nvPr/>
        </p:nvSpPr>
        <p:spPr>
          <a:xfrm>
            <a:off x="9063989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30E2B9C-DC5B-AE4F-AF2D-471E727F84DD}"/>
              </a:ext>
            </a:extLst>
          </p:cNvPr>
          <p:cNvSpPr/>
          <p:nvPr/>
        </p:nvSpPr>
        <p:spPr>
          <a:xfrm>
            <a:off x="9063989" y="4860093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80A44E7-E922-1E4B-A57D-58B905CF2E72}"/>
              </a:ext>
            </a:extLst>
          </p:cNvPr>
          <p:cNvSpPr/>
          <p:nvPr/>
        </p:nvSpPr>
        <p:spPr>
          <a:xfrm>
            <a:off x="9484227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0F43C84-7049-0B43-878D-4180717881F6}"/>
              </a:ext>
            </a:extLst>
          </p:cNvPr>
          <p:cNvSpPr/>
          <p:nvPr/>
        </p:nvSpPr>
        <p:spPr>
          <a:xfrm>
            <a:off x="9484227" y="382461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C17C819-7503-7746-BFBF-3E80A53B4586}"/>
              </a:ext>
            </a:extLst>
          </p:cNvPr>
          <p:cNvSpPr/>
          <p:nvPr/>
        </p:nvSpPr>
        <p:spPr>
          <a:xfrm>
            <a:off x="9484227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A5148480-7085-134B-9EF3-CAF52CE5ADAA}"/>
              </a:ext>
            </a:extLst>
          </p:cNvPr>
          <p:cNvSpPr/>
          <p:nvPr/>
        </p:nvSpPr>
        <p:spPr>
          <a:xfrm>
            <a:off x="9484227" y="3657216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92803220-2135-6145-B589-5DA44845B514}"/>
              </a:ext>
            </a:extLst>
          </p:cNvPr>
          <p:cNvSpPr/>
          <p:nvPr/>
        </p:nvSpPr>
        <p:spPr>
          <a:xfrm>
            <a:off x="9484227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C0ADD75-6B08-E34D-9CB2-08E463E82E06}"/>
              </a:ext>
            </a:extLst>
          </p:cNvPr>
          <p:cNvSpPr/>
          <p:nvPr/>
        </p:nvSpPr>
        <p:spPr>
          <a:xfrm>
            <a:off x="9484227" y="2615374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002520B-3C4D-B14B-B456-BBAD60FEC001}"/>
              </a:ext>
            </a:extLst>
          </p:cNvPr>
          <p:cNvSpPr/>
          <p:nvPr/>
        </p:nvSpPr>
        <p:spPr>
          <a:xfrm>
            <a:off x="9063989" y="2615374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B10F862-F025-0A48-8A2A-C35C4DBFBAB9}"/>
              </a:ext>
            </a:extLst>
          </p:cNvPr>
          <p:cNvSpPr/>
          <p:nvPr/>
        </p:nvSpPr>
        <p:spPr>
          <a:xfrm>
            <a:off x="9484227" y="3997575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84BA8F2F-9476-2844-8DB7-CB0640373998}"/>
              </a:ext>
            </a:extLst>
          </p:cNvPr>
          <p:cNvSpPr/>
          <p:nvPr/>
        </p:nvSpPr>
        <p:spPr>
          <a:xfrm>
            <a:off x="9269614" y="2968237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F19D231-19E3-4848-A4DB-D848466CFD4A}"/>
              </a:ext>
            </a:extLst>
          </p:cNvPr>
          <p:cNvSpPr/>
          <p:nvPr/>
        </p:nvSpPr>
        <p:spPr>
          <a:xfrm>
            <a:off x="9269614" y="382461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EA84940-4C5D-9946-8903-AF5186FDC335}"/>
              </a:ext>
            </a:extLst>
          </p:cNvPr>
          <p:cNvSpPr/>
          <p:nvPr/>
        </p:nvSpPr>
        <p:spPr>
          <a:xfrm>
            <a:off x="9269614" y="3312782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FAEB7E9-5C72-A648-BF1E-8F1A5D0D7620}"/>
              </a:ext>
            </a:extLst>
          </p:cNvPr>
          <p:cNvSpPr/>
          <p:nvPr/>
        </p:nvSpPr>
        <p:spPr>
          <a:xfrm>
            <a:off x="9269614" y="3657216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5DCAC761-9E3F-4A4E-AD2D-02A212DA0201}"/>
              </a:ext>
            </a:extLst>
          </p:cNvPr>
          <p:cNvSpPr/>
          <p:nvPr/>
        </p:nvSpPr>
        <p:spPr>
          <a:xfrm>
            <a:off x="9269614" y="2783391"/>
            <a:ext cx="95100" cy="95100"/>
          </a:xfrm>
          <a:prstGeom prst="ellipse">
            <a:avLst/>
          </a:prstGeom>
          <a:ln w="952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422BCDA2-C300-7C41-874D-FC2B700238FF}"/>
              </a:ext>
            </a:extLst>
          </p:cNvPr>
          <p:cNvSpPr/>
          <p:nvPr/>
        </p:nvSpPr>
        <p:spPr>
          <a:xfrm>
            <a:off x="9269614" y="3997575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DBE847A-1CA2-3849-8933-CEB893973D53}"/>
              </a:ext>
            </a:extLst>
          </p:cNvPr>
          <p:cNvSpPr/>
          <p:nvPr/>
        </p:nvSpPr>
        <p:spPr>
          <a:xfrm>
            <a:off x="9266331" y="465159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05D1AE97-D218-A742-A828-00A6ADE62F24}"/>
              </a:ext>
            </a:extLst>
          </p:cNvPr>
          <p:cNvSpPr/>
          <p:nvPr/>
        </p:nvSpPr>
        <p:spPr>
          <a:xfrm>
            <a:off x="8855955" y="4651598"/>
            <a:ext cx="95100" cy="95100"/>
          </a:xfrm>
          <a:prstGeom prst="ellipse">
            <a:avLst/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41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75B1294-26DA-C44F-9F65-E397FCA19AFF}"/>
              </a:ext>
            </a:extLst>
          </p:cNvPr>
          <p:cNvSpPr txBox="1"/>
          <p:nvPr/>
        </p:nvSpPr>
        <p:spPr>
          <a:xfrm>
            <a:off x="3499274" y="5697754"/>
            <a:ext cx="6263253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>
                <a:latin typeface="Palatino" pitchFamily="2" charset="77"/>
                <a:ea typeface="Palatino" pitchFamily="2" charset="77"/>
              </a:rPr>
              <a:t>For “</a:t>
            </a:r>
            <a:r>
              <a:rPr lang="en-US" sz="1141" dirty="0" err="1">
                <a:latin typeface="Palatino" pitchFamily="2" charset="77"/>
                <a:ea typeface="Palatino" pitchFamily="2" charset="77"/>
              </a:rPr>
              <a:t>HybridNet</a:t>
            </a:r>
            <a:r>
              <a:rPr lang="en-US" sz="1141" dirty="0">
                <a:latin typeface="Palatino" pitchFamily="2" charset="77"/>
                <a:ea typeface="Palatino" pitchFamily="2" charset="77"/>
              </a:rPr>
              <a:t>-like + </a:t>
            </a:r>
            <a:r>
              <a:rPr lang="en-US" sz="1141" dirty="0" err="1">
                <a:latin typeface="Palatino" pitchFamily="2" charset="77"/>
                <a:ea typeface="Palatino" pitchFamily="2" charset="77"/>
              </a:rPr>
              <a:t>attr</a:t>
            </a:r>
            <a:r>
              <a:rPr lang="en-US" sz="1141" dirty="0">
                <a:latin typeface="Palatino" pitchFamily="2" charset="77"/>
                <a:ea typeface="Palatino" pitchFamily="2" charset="77"/>
              </a:rPr>
              <a:t>” and “UAI + </a:t>
            </a:r>
            <a:r>
              <a:rPr lang="en-US" sz="1141" dirty="0" err="1">
                <a:latin typeface="Palatino" pitchFamily="2" charset="77"/>
                <a:ea typeface="Palatino" pitchFamily="2" charset="77"/>
              </a:rPr>
              <a:t>attr</a:t>
            </a:r>
            <a:r>
              <a:rPr lang="en-US" sz="1141" dirty="0">
                <a:latin typeface="Palatino" pitchFamily="2" charset="77"/>
                <a:ea typeface="Palatino" pitchFamily="2" charset="77"/>
              </a:rPr>
              <a:t>”, simply remove the gradient blocking before </a:t>
            </a:r>
            <a:r>
              <a:rPr lang="en-US" sz="1141" b="1" dirty="0" err="1">
                <a:latin typeface="Palatino" pitchFamily="2" charset="77"/>
                <a:ea typeface="Palatino" pitchFamily="2" charset="77"/>
              </a:rPr>
              <a:t>W</a:t>
            </a:r>
            <a:r>
              <a:rPr lang="en-US" sz="1141" i="1" baseline="-25000" dirty="0" err="1">
                <a:latin typeface="Palatino" pitchFamily="2" charset="77"/>
                <a:ea typeface="Palatino" pitchFamily="2" charset="77"/>
              </a:rPr>
              <a:t>z</a:t>
            </a:r>
            <a:endParaRPr lang="en-US" sz="1141" i="1" baseline="-250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442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CD333-6F4D-7A4B-ABFC-7218F37E01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5983" y="2582416"/>
            <a:ext cx="2926945" cy="186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5C9D3-CC0B-8845-AB75-90A0A7795E57}"/>
              </a:ext>
            </a:extLst>
          </p:cNvPr>
          <p:cNvSpPr txBox="1"/>
          <p:nvPr/>
        </p:nvSpPr>
        <p:spPr>
          <a:xfrm>
            <a:off x="3185200" y="2598343"/>
            <a:ext cx="502061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59E6E-EB26-1B41-9F90-82C0582C9E14}"/>
              </a:ext>
            </a:extLst>
          </p:cNvPr>
          <p:cNvSpPr txBox="1"/>
          <p:nvPr/>
        </p:nvSpPr>
        <p:spPr>
          <a:xfrm>
            <a:off x="2945314" y="2864380"/>
            <a:ext cx="748923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 err="1"/>
              <a:t>Reconstr</a:t>
            </a:r>
            <a:r>
              <a:rPr lang="en-US" sz="114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DC50C-D415-7A4E-A09B-760F02F8C20A}"/>
              </a:ext>
            </a:extLst>
          </p:cNvPr>
          <p:cNvSpPr txBox="1"/>
          <p:nvPr/>
        </p:nvSpPr>
        <p:spPr>
          <a:xfrm>
            <a:off x="2880312" y="3130417"/>
            <a:ext cx="777777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/>
              <a:t>Back right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220DE-69CA-5F45-87A8-9D57EB3071AC}"/>
              </a:ext>
            </a:extLst>
          </p:cNvPr>
          <p:cNvSpPr txBox="1"/>
          <p:nvPr/>
        </p:nvSpPr>
        <p:spPr>
          <a:xfrm>
            <a:off x="3168939" y="3396454"/>
            <a:ext cx="442288" cy="44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41" dirty="0"/>
              <a:t>Right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B9FCC-B03E-4245-829F-878AF4407D07}"/>
              </a:ext>
            </a:extLst>
          </p:cNvPr>
          <p:cNvSpPr txBox="1"/>
          <p:nvPr/>
        </p:nvSpPr>
        <p:spPr>
          <a:xfrm>
            <a:off x="3103897" y="3662490"/>
            <a:ext cx="582211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/>
              <a:t>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79BA4-06A9-7D48-926D-D0BCF6411E62}"/>
              </a:ext>
            </a:extLst>
          </p:cNvPr>
          <p:cNvSpPr txBox="1"/>
          <p:nvPr/>
        </p:nvSpPr>
        <p:spPr>
          <a:xfrm>
            <a:off x="3250242" y="3928527"/>
            <a:ext cx="412292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/>
              <a:t>Left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DEBAF-D617-F541-B1C8-B35089F07880}"/>
              </a:ext>
            </a:extLst>
          </p:cNvPr>
          <p:cNvSpPr txBox="1"/>
          <p:nvPr/>
        </p:nvSpPr>
        <p:spPr>
          <a:xfrm>
            <a:off x="2961617" y="4194563"/>
            <a:ext cx="697627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/>
              <a:t>Back left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3008A-0B2F-384C-9E23-379086B353A1}"/>
              </a:ext>
            </a:extLst>
          </p:cNvPr>
          <p:cNvSpPr txBox="1"/>
          <p:nvPr/>
        </p:nvSpPr>
        <p:spPr>
          <a:xfrm>
            <a:off x="3635459" y="4445770"/>
            <a:ext cx="2911374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/>
              <a:t>(a) Attribute (lightning source) editing on Yale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F053F-D78A-B64F-BC8B-D0C04485B902}"/>
              </a:ext>
            </a:extLst>
          </p:cNvPr>
          <p:cNvSpPr txBox="1"/>
          <p:nvPr/>
        </p:nvSpPr>
        <p:spPr>
          <a:xfrm>
            <a:off x="6841841" y="4269235"/>
            <a:ext cx="2514785" cy="44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41" dirty="0"/>
              <a:t>(b) Attribute (camera position and lightning) editing on NORB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60E0C1-63AF-C04E-B95C-05E651F6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746" y="1423874"/>
            <a:ext cx="1516977" cy="2817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BCAE3B-3D02-5048-BAE0-148D815942D2}"/>
              </a:ext>
            </a:extLst>
          </p:cNvPr>
          <p:cNvSpPr txBox="1"/>
          <p:nvPr/>
        </p:nvSpPr>
        <p:spPr>
          <a:xfrm>
            <a:off x="3281820" y="2694963"/>
            <a:ext cx="502061" cy="267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41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081394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3059308" y="1707283"/>
            <a:ext cx="1943899" cy="421154"/>
          </a:xfrm>
          <a:custGeom>
            <a:avLst/>
            <a:gdLst>
              <a:gd name="connsiteX0" fmla="*/ 0 w 787791"/>
              <a:gd name="connsiteY0" fmla="*/ 0 h 309489"/>
              <a:gd name="connsiteX1" fmla="*/ 604911 w 787791"/>
              <a:gd name="connsiteY1" fmla="*/ 253218 h 309489"/>
              <a:gd name="connsiteX2" fmla="*/ 717452 w 787791"/>
              <a:gd name="connsiteY2" fmla="*/ 295421 h 309489"/>
              <a:gd name="connsiteX3" fmla="*/ 787791 w 787791"/>
              <a:gd name="connsiteY3" fmla="*/ 309489 h 309489"/>
              <a:gd name="connsiteX0" fmla="*/ 0 w 3289253"/>
              <a:gd name="connsiteY0" fmla="*/ 2107890 h 2570994"/>
              <a:gd name="connsiteX1" fmla="*/ 604911 w 3289253"/>
              <a:gd name="connsiteY1" fmla="*/ 2361108 h 2570994"/>
              <a:gd name="connsiteX2" fmla="*/ 717452 w 3289253"/>
              <a:gd name="connsiteY2" fmla="*/ 2403311 h 2570994"/>
              <a:gd name="connsiteX3" fmla="*/ 3289253 w 3289253"/>
              <a:gd name="connsiteY3" fmla="*/ 0 h 2570994"/>
              <a:gd name="connsiteX0" fmla="*/ 0 w 4445391"/>
              <a:gd name="connsiteY0" fmla="*/ 0 h 2707929"/>
              <a:gd name="connsiteX1" fmla="*/ 1761049 w 4445391"/>
              <a:gd name="connsiteY1" fmla="*/ 2386818 h 2707929"/>
              <a:gd name="connsiteX2" fmla="*/ 1873590 w 4445391"/>
              <a:gd name="connsiteY2" fmla="*/ 2429021 h 2707929"/>
              <a:gd name="connsiteX3" fmla="*/ 4445391 w 4445391"/>
              <a:gd name="connsiteY3" fmla="*/ 25710 h 2707929"/>
              <a:gd name="connsiteX0" fmla="*/ 0 w 4445391"/>
              <a:gd name="connsiteY0" fmla="*/ 0 h 2707929"/>
              <a:gd name="connsiteX1" fmla="*/ 1761049 w 4445391"/>
              <a:gd name="connsiteY1" fmla="*/ 2386818 h 2707929"/>
              <a:gd name="connsiteX2" fmla="*/ 1873590 w 4445391"/>
              <a:gd name="connsiteY2" fmla="*/ 2429021 h 2707929"/>
              <a:gd name="connsiteX3" fmla="*/ 4445391 w 4445391"/>
              <a:gd name="connsiteY3" fmla="*/ 25710 h 2707929"/>
              <a:gd name="connsiteX0" fmla="*/ 0 w 4445391"/>
              <a:gd name="connsiteY0" fmla="*/ 0 h 2708615"/>
              <a:gd name="connsiteX1" fmla="*/ 1761049 w 4445391"/>
              <a:gd name="connsiteY1" fmla="*/ 2386818 h 2708615"/>
              <a:gd name="connsiteX2" fmla="*/ 1873590 w 4445391"/>
              <a:gd name="connsiteY2" fmla="*/ 2429021 h 2708615"/>
              <a:gd name="connsiteX3" fmla="*/ 4445391 w 4445391"/>
              <a:gd name="connsiteY3" fmla="*/ 15199 h 2708615"/>
              <a:gd name="connsiteX0" fmla="*/ 0 w 4445391"/>
              <a:gd name="connsiteY0" fmla="*/ 0 h 2708615"/>
              <a:gd name="connsiteX1" fmla="*/ 1761049 w 4445391"/>
              <a:gd name="connsiteY1" fmla="*/ 2386818 h 2708615"/>
              <a:gd name="connsiteX2" fmla="*/ 1873590 w 4445391"/>
              <a:gd name="connsiteY2" fmla="*/ 2429021 h 2708615"/>
              <a:gd name="connsiteX3" fmla="*/ 4445391 w 4445391"/>
              <a:gd name="connsiteY3" fmla="*/ 15199 h 2708615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707243"/>
              <a:gd name="connsiteX1" fmla="*/ 1761049 w 4445391"/>
              <a:gd name="connsiteY1" fmla="*/ 2386818 h 2707243"/>
              <a:gd name="connsiteX2" fmla="*/ 1873590 w 4445391"/>
              <a:gd name="connsiteY2" fmla="*/ 2429021 h 2707243"/>
              <a:gd name="connsiteX3" fmla="*/ 4445391 w 4445391"/>
              <a:gd name="connsiteY3" fmla="*/ 36220 h 2707243"/>
              <a:gd name="connsiteX0" fmla="*/ 0 w 4445391"/>
              <a:gd name="connsiteY0" fmla="*/ 0 h 2620883"/>
              <a:gd name="connsiteX1" fmla="*/ 1540331 w 4445391"/>
              <a:gd name="connsiteY1" fmla="*/ 2197632 h 2620883"/>
              <a:gd name="connsiteX2" fmla="*/ 1873590 w 4445391"/>
              <a:gd name="connsiteY2" fmla="*/ 2429021 h 2620883"/>
              <a:gd name="connsiteX3" fmla="*/ 4445391 w 4445391"/>
              <a:gd name="connsiteY3" fmla="*/ 36220 h 2620883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45391"/>
              <a:gd name="connsiteY0" fmla="*/ 6349 h 2384641"/>
              <a:gd name="connsiteX1" fmla="*/ 1540331 w 4445391"/>
              <a:gd name="connsiteY1" fmla="*/ 2203981 h 2384641"/>
              <a:gd name="connsiteX2" fmla="*/ 2441149 w 4445391"/>
              <a:gd name="connsiteY2" fmla="*/ 2025466 h 2384641"/>
              <a:gd name="connsiteX3" fmla="*/ 4027564 w 4445391"/>
              <a:gd name="connsiteY3" fmla="*/ 172896 h 2384641"/>
              <a:gd name="connsiteX4" fmla="*/ 4445391 w 4445391"/>
              <a:gd name="connsiteY4" fmla="*/ 42569 h 2384641"/>
              <a:gd name="connsiteX0" fmla="*/ 0 w 4445391"/>
              <a:gd name="connsiteY0" fmla="*/ 26567 h 2404859"/>
              <a:gd name="connsiteX1" fmla="*/ 1540331 w 4445391"/>
              <a:gd name="connsiteY1" fmla="*/ 2224199 h 2404859"/>
              <a:gd name="connsiteX2" fmla="*/ 2441149 w 4445391"/>
              <a:gd name="connsiteY2" fmla="*/ 2045684 h 2404859"/>
              <a:gd name="connsiteX3" fmla="*/ 4027564 w 4445391"/>
              <a:gd name="connsiteY3" fmla="*/ 193114 h 2404859"/>
              <a:gd name="connsiteX4" fmla="*/ 4445391 w 4445391"/>
              <a:gd name="connsiteY4" fmla="*/ 62787 h 2404859"/>
              <a:gd name="connsiteX0" fmla="*/ 0 w 4445391"/>
              <a:gd name="connsiteY0" fmla="*/ 0 h 2384149"/>
              <a:gd name="connsiteX1" fmla="*/ 1540331 w 4445391"/>
              <a:gd name="connsiteY1" fmla="*/ 2197632 h 2384149"/>
              <a:gd name="connsiteX2" fmla="*/ 2441149 w 4445391"/>
              <a:gd name="connsiteY2" fmla="*/ 2019117 h 2384149"/>
              <a:gd name="connsiteX3" fmla="*/ 4445391 w 4445391"/>
              <a:gd name="connsiteY3" fmla="*/ 36220 h 2384149"/>
              <a:gd name="connsiteX0" fmla="*/ 0 w 4451071"/>
              <a:gd name="connsiteY0" fmla="*/ 0 h 2385191"/>
              <a:gd name="connsiteX1" fmla="*/ 1540331 w 4451071"/>
              <a:gd name="connsiteY1" fmla="*/ 2197632 h 2385191"/>
              <a:gd name="connsiteX2" fmla="*/ 2441149 w 4451071"/>
              <a:gd name="connsiteY2" fmla="*/ 2019117 h 2385191"/>
              <a:gd name="connsiteX3" fmla="*/ 4451071 w 4451071"/>
              <a:gd name="connsiteY3" fmla="*/ 13502 h 2385191"/>
              <a:gd name="connsiteX0" fmla="*/ 0 w 4451071"/>
              <a:gd name="connsiteY0" fmla="*/ 0 h 2385191"/>
              <a:gd name="connsiteX1" fmla="*/ 1540331 w 4451071"/>
              <a:gd name="connsiteY1" fmla="*/ 2197632 h 2385191"/>
              <a:gd name="connsiteX2" fmla="*/ 2441149 w 4451071"/>
              <a:gd name="connsiteY2" fmla="*/ 2019117 h 2385191"/>
              <a:gd name="connsiteX3" fmla="*/ 4451071 w 4451071"/>
              <a:gd name="connsiteY3" fmla="*/ 13502 h 2385191"/>
              <a:gd name="connsiteX0" fmla="*/ 0 w 4451071"/>
              <a:gd name="connsiteY0" fmla="*/ 0 h 2335267"/>
              <a:gd name="connsiteX1" fmla="*/ 1540331 w 4451071"/>
              <a:gd name="connsiteY1" fmla="*/ 2197632 h 2335267"/>
              <a:gd name="connsiteX2" fmla="*/ 3883743 w 4451071"/>
              <a:gd name="connsiteY2" fmla="*/ 1877129 h 2335267"/>
              <a:gd name="connsiteX3" fmla="*/ 4451071 w 4451071"/>
              <a:gd name="connsiteY3" fmla="*/ 13502 h 2335267"/>
              <a:gd name="connsiteX0" fmla="*/ 33958 w 4485029"/>
              <a:gd name="connsiteY0" fmla="*/ 0 h 2115543"/>
              <a:gd name="connsiteX1" fmla="*/ 307760 w 4485029"/>
              <a:gd name="connsiteY1" fmla="*/ 1885259 h 2115543"/>
              <a:gd name="connsiteX2" fmla="*/ 3917701 w 4485029"/>
              <a:gd name="connsiteY2" fmla="*/ 1877129 h 2115543"/>
              <a:gd name="connsiteX3" fmla="*/ 4485029 w 4485029"/>
              <a:gd name="connsiteY3" fmla="*/ 13502 h 2115543"/>
              <a:gd name="connsiteX0" fmla="*/ 47285 w 4498356"/>
              <a:gd name="connsiteY0" fmla="*/ 0 h 2027613"/>
              <a:gd name="connsiteX1" fmla="*/ 321087 w 4498356"/>
              <a:gd name="connsiteY1" fmla="*/ 1885259 h 2027613"/>
              <a:gd name="connsiteX2" fmla="*/ 4112772 w 4498356"/>
              <a:gd name="connsiteY2" fmla="*/ 1684025 h 2027613"/>
              <a:gd name="connsiteX3" fmla="*/ 4498356 w 4498356"/>
              <a:gd name="connsiteY3" fmla="*/ 13502 h 2027613"/>
              <a:gd name="connsiteX0" fmla="*/ 47285 w 4498356"/>
              <a:gd name="connsiteY0" fmla="*/ 0 h 2019603"/>
              <a:gd name="connsiteX1" fmla="*/ 321087 w 4498356"/>
              <a:gd name="connsiteY1" fmla="*/ 1885259 h 2019603"/>
              <a:gd name="connsiteX2" fmla="*/ 4112772 w 4498356"/>
              <a:gd name="connsiteY2" fmla="*/ 1684025 h 2019603"/>
              <a:gd name="connsiteX3" fmla="*/ 4498356 w 4498356"/>
              <a:gd name="connsiteY3" fmla="*/ 13502 h 2019603"/>
              <a:gd name="connsiteX0" fmla="*/ 49786 w 4500857"/>
              <a:gd name="connsiteY0" fmla="*/ 0 h 1981920"/>
              <a:gd name="connsiteX1" fmla="*/ 323588 w 4500857"/>
              <a:gd name="connsiteY1" fmla="*/ 1885259 h 1981920"/>
              <a:gd name="connsiteX2" fmla="*/ 4149350 w 4500857"/>
              <a:gd name="connsiteY2" fmla="*/ 1553396 h 1981920"/>
              <a:gd name="connsiteX3" fmla="*/ 4500857 w 4500857"/>
              <a:gd name="connsiteY3" fmla="*/ 13502 h 1981920"/>
              <a:gd name="connsiteX0" fmla="*/ 49786 w 4500857"/>
              <a:gd name="connsiteY0" fmla="*/ 0 h 1989268"/>
              <a:gd name="connsiteX1" fmla="*/ 323588 w 4500857"/>
              <a:gd name="connsiteY1" fmla="*/ 1885259 h 1989268"/>
              <a:gd name="connsiteX2" fmla="*/ 4149350 w 4500857"/>
              <a:gd name="connsiteY2" fmla="*/ 1553396 h 1989268"/>
              <a:gd name="connsiteX3" fmla="*/ 4500857 w 4500857"/>
              <a:gd name="connsiteY3" fmla="*/ 13502 h 1989268"/>
              <a:gd name="connsiteX0" fmla="*/ 51453 w 4502524"/>
              <a:gd name="connsiteY0" fmla="*/ 0 h 1981995"/>
              <a:gd name="connsiteX1" fmla="*/ 325255 w 4502524"/>
              <a:gd name="connsiteY1" fmla="*/ 1885259 h 1981995"/>
              <a:gd name="connsiteX2" fmla="*/ 4173735 w 4502524"/>
              <a:gd name="connsiteY2" fmla="*/ 1524999 h 1981995"/>
              <a:gd name="connsiteX3" fmla="*/ 4502524 w 4502524"/>
              <a:gd name="connsiteY3" fmla="*/ 13502 h 1981995"/>
              <a:gd name="connsiteX0" fmla="*/ 87476 w 4538547"/>
              <a:gd name="connsiteY0" fmla="*/ 0 h 1719407"/>
              <a:gd name="connsiteX1" fmla="*/ 310162 w 4538547"/>
              <a:gd name="connsiteY1" fmla="*/ 1533129 h 1719407"/>
              <a:gd name="connsiteX2" fmla="*/ 4209758 w 4538547"/>
              <a:gd name="connsiteY2" fmla="*/ 1524999 h 1719407"/>
              <a:gd name="connsiteX3" fmla="*/ 4538547 w 4538547"/>
              <a:gd name="connsiteY3" fmla="*/ 13502 h 1719407"/>
              <a:gd name="connsiteX0" fmla="*/ 0 w 4451071"/>
              <a:gd name="connsiteY0" fmla="*/ 0 h 1846867"/>
              <a:gd name="connsiteX1" fmla="*/ 222686 w 4451071"/>
              <a:gd name="connsiteY1" fmla="*/ 1533129 h 1846867"/>
              <a:gd name="connsiteX2" fmla="*/ 4122282 w 4451071"/>
              <a:gd name="connsiteY2" fmla="*/ 1524999 h 1846867"/>
              <a:gd name="connsiteX3" fmla="*/ 4451071 w 4451071"/>
              <a:gd name="connsiteY3" fmla="*/ 13502 h 1846867"/>
              <a:gd name="connsiteX0" fmla="*/ 0 w 4451071"/>
              <a:gd name="connsiteY0" fmla="*/ 0 h 1716176"/>
              <a:gd name="connsiteX1" fmla="*/ 222686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0 w 4451071"/>
              <a:gd name="connsiteY0" fmla="*/ 0 h 1716176"/>
              <a:gd name="connsiteX1" fmla="*/ 234045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0 w 4451071"/>
              <a:gd name="connsiteY0" fmla="*/ 0 h 1716176"/>
              <a:gd name="connsiteX1" fmla="*/ 234045 w 4451071"/>
              <a:gd name="connsiteY1" fmla="*/ 1533129 h 1716176"/>
              <a:gd name="connsiteX2" fmla="*/ 4122282 w 4451071"/>
              <a:gd name="connsiteY2" fmla="*/ 1524999 h 1716176"/>
              <a:gd name="connsiteX3" fmla="*/ 4451071 w 4451071"/>
              <a:gd name="connsiteY3" fmla="*/ 13502 h 1716176"/>
              <a:gd name="connsiteX0" fmla="*/ 68882 w 4525633"/>
              <a:gd name="connsiteY0" fmla="*/ 9218 h 1704466"/>
              <a:gd name="connsiteX1" fmla="*/ 308607 w 4525633"/>
              <a:gd name="connsiteY1" fmla="*/ 1519629 h 1704466"/>
              <a:gd name="connsiteX2" fmla="*/ 4196844 w 4525633"/>
              <a:gd name="connsiteY2" fmla="*/ 1511499 h 1704466"/>
              <a:gd name="connsiteX3" fmla="*/ 4525633 w 4525633"/>
              <a:gd name="connsiteY3" fmla="*/ 2 h 1704466"/>
              <a:gd name="connsiteX0" fmla="*/ 28840 w 4485591"/>
              <a:gd name="connsiteY0" fmla="*/ 9218 h 1707732"/>
              <a:gd name="connsiteX1" fmla="*/ 325360 w 4485591"/>
              <a:gd name="connsiteY1" fmla="*/ 1525308 h 1707732"/>
              <a:gd name="connsiteX2" fmla="*/ 4156802 w 4485591"/>
              <a:gd name="connsiteY2" fmla="*/ 1511499 h 1707732"/>
              <a:gd name="connsiteX3" fmla="*/ 4485591 w 4485591"/>
              <a:gd name="connsiteY3" fmla="*/ 2 h 1707732"/>
              <a:gd name="connsiteX0" fmla="*/ 0 w 4456751"/>
              <a:gd name="connsiteY0" fmla="*/ 9218 h 1830803"/>
              <a:gd name="connsiteX1" fmla="*/ 296520 w 4456751"/>
              <a:gd name="connsiteY1" fmla="*/ 1525308 h 1830803"/>
              <a:gd name="connsiteX2" fmla="*/ 4127962 w 4456751"/>
              <a:gd name="connsiteY2" fmla="*/ 1511499 h 1830803"/>
              <a:gd name="connsiteX3" fmla="*/ 4456751 w 4456751"/>
              <a:gd name="connsiteY3" fmla="*/ 2 h 1830803"/>
              <a:gd name="connsiteX0" fmla="*/ 0 w 4456751"/>
              <a:gd name="connsiteY0" fmla="*/ 9218 h 1693857"/>
              <a:gd name="connsiteX1" fmla="*/ 296520 w 4456751"/>
              <a:gd name="connsiteY1" fmla="*/ 1525308 h 1693857"/>
              <a:gd name="connsiteX2" fmla="*/ 4127962 w 4456751"/>
              <a:gd name="connsiteY2" fmla="*/ 1511499 h 1693857"/>
              <a:gd name="connsiteX3" fmla="*/ 4456751 w 4456751"/>
              <a:gd name="connsiteY3" fmla="*/ 2 h 1693857"/>
              <a:gd name="connsiteX0" fmla="*/ 0 w 4456751"/>
              <a:gd name="connsiteY0" fmla="*/ 9218 h 1729676"/>
              <a:gd name="connsiteX1" fmla="*/ 296520 w 4456751"/>
              <a:gd name="connsiteY1" fmla="*/ 1525308 h 1729676"/>
              <a:gd name="connsiteX2" fmla="*/ 4127962 w 4456751"/>
              <a:gd name="connsiteY2" fmla="*/ 1511499 h 1729676"/>
              <a:gd name="connsiteX3" fmla="*/ 4456751 w 4456751"/>
              <a:gd name="connsiteY3" fmla="*/ 2 h 1729676"/>
              <a:gd name="connsiteX0" fmla="*/ 0 w 4880497"/>
              <a:gd name="connsiteY0" fmla="*/ 1784 h 1685952"/>
              <a:gd name="connsiteX1" fmla="*/ 296520 w 4880497"/>
              <a:gd name="connsiteY1" fmla="*/ 1517874 h 1685952"/>
              <a:gd name="connsiteX2" fmla="*/ 4127962 w 4880497"/>
              <a:gd name="connsiteY2" fmla="*/ 1504065 h 1685952"/>
              <a:gd name="connsiteX3" fmla="*/ 4880497 w 4880497"/>
              <a:gd name="connsiteY3" fmla="*/ 2 h 1685952"/>
              <a:gd name="connsiteX0" fmla="*/ 39750 w 4920247"/>
              <a:gd name="connsiteY0" fmla="*/ 1784 h 1680449"/>
              <a:gd name="connsiteX1" fmla="*/ 336270 w 4920247"/>
              <a:gd name="connsiteY1" fmla="*/ 1517874 h 1680449"/>
              <a:gd name="connsiteX2" fmla="*/ 4316395 w 4920247"/>
              <a:gd name="connsiteY2" fmla="*/ 1466894 h 1680449"/>
              <a:gd name="connsiteX3" fmla="*/ 4920247 w 4920247"/>
              <a:gd name="connsiteY3" fmla="*/ 2 h 1680449"/>
              <a:gd name="connsiteX0" fmla="*/ 39750 w 4920247"/>
              <a:gd name="connsiteY0" fmla="*/ 1784 h 1693310"/>
              <a:gd name="connsiteX1" fmla="*/ 336270 w 4920247"/>
              <a:gd name="connsiteY1" fmla="*/ 1517874 h 1693310"/>
              <a:gd name="connsiteX2" fmla="*/ 4316395 w 4920247"/>
              <a:gd name="connsiteY2" fmla="*/ 1466894 h 1693310"/>
              <a:gd name="connsiteX3" fmla="*/ 4920247 w 4920247"/>
              <a:gd name="connsiteY3" fmla="*/ 2 h 1693310"/>
              <a:gd name="connsiteX0" fmla="*/ 0 w 4880497"/>
              <a:gd name="connsiteY0" fmla="*/ 1784 h 1800172"/>
              <a:gd name="connsiteX1" fmla="*/ 296520 w 4880497"/>
              <a:gd name="connsiteY1" fmla="*/ 1517874 h 1800172"/>
              <a:gd name="connsiteX2" fmla="*/ 4276645 w 4880497"/>
              <a:gd name="connsiteY2" fmla="*/ 1466894 h 1800172"/>
              <a:gd name="connsiteX3" fmla="*/ 4880497 w 4880497"/>
              <a:gd name="connsiteY3" fmla="*/ 2 h 1800172"/>
              <a:gd name="connsiteX0" fmla="*/ 0 w 4880497"/>
              <a:gd name="connsiteY0" fmla="*/ 1784 h 1659665"/>
              <a:gd name="connsiteX1" fmla="*/ 296520 w 4880497"/>
              <a:gd name="connsiteY1" fmla="*/ 1517874 h 1659665"/>
              <a:gd name="connsiteX2" fmla="*/ 4276645 w 4880497"/>
              <a:gd name="connsiteY2" fmla="*/ 1466894 h 1659665"/>
              <a:gd name="connsiteX3" fmla="*/ 4880497 w 4880497"/>
              <a:gd name="connsiteY3" fmla="*/ 2 h 1659665"/>
              <a:gd name="connsiteX0" fmla="*/ 0 w 4894564"/>
              <a:gd name="connsiteY0" fmla="*/ 29919 h 1675395"/>
              <a:gd name="connsiteX1" fmla="*/ 296520 w 4894564"/>
              <a:gd name="connsiteY1" fmla="*/ 1546009 h 1675395"/>
              <a:gd name="connsiteX2" fmla="*/ 4276645 w 4894564"/>
              <a:gd name="connsiteY2" fmla="*/ 1495029 h 1675395"/>
              <a:gd name="connsiteX3" fmla="*/ 4894564 w 4894564"/>
              <a:gd name="connsiteY3" fmla="*/ 1 h 1675395"/>
              <a:gd name="connsiteX0" fmla="*/ 0 w 4894564"/>
              <a:gd name="connsiteY0" fmla="*/ 0 h 1642848"/>
              <a:gd name="connsiteX1" fmla="*/ 296520 w 4894564"/>
              <a:gd name="connsiteY1" fmla="*/ 1516090 h 1642848"/>
              <a:gd name="connsiteX2" fmla="*/ 4276645 w 4894564"/>
              <a:gd name="connsiteY2" fmla="*/ 1465110 h 1642848"/>
              <a:gd name="connsiteX3" fmla="*/ 4894564 w 4894564"/>
              <a:gd name="connsiteY3" fmla="*/ 12285 h 1642848"/>
              <a:gd name="connsiteX0" fmla="*/ 0 w 5508255"/>
              <a:gd name="connsiteY0" fmla="*/ 0 h 1664769"/>
              <a:gd name="connsiteX1" fmla="*/ 910211 w 5508255"/>
              <a:gd name="connsiteY1" fmla="*/ 1503816 h 1664769"/>
              <a:gd name="connsiteX2" fmla="*/ 4890336 w 5508255"/>
              <a:gd name="connsiteY2" fmla="*/ 1452836 h 1664769"/>
              <a:gd name="connsiteX3" fmla="*/ 5508255 w 5508255"/>
              <a:gd name="connsiteY3" fmla="*/ 11 h 1664769"/>
              <a:gd name="connsiteX0" fmla="*/ 0 w 5508255"/>
              <a:gd name="connsiteY0" fmla="*/ 0 h 1610778"/>
              <a:gd name="connsiteX1" fmla="*/ 910211 w 5508255"/>
              <a:gd name="connsiteY1" fmla="*/ 1503816 h 1610778"/>
              <a:gd name="connsiteX2" fmla="*/ 4890336 w 5508255"/>
              <a:gd name="connsiteY2" fmla="*/ 1452836 h 1610778"/>
              <a:gd name="connsiteX3" fmla="*/ 5508255 w 5508255"/>
              <a:gd name="connsiteY3" fmla="*/ 11 h 1610778"/>
              <a:gd name="connsiteX0" fmla="*/ 0 w 5474802"/>
              <a:gd name="connsiteY0" fmla="*/ 0 h 1610778"/>
              <a:gd name="connsiteX1" fmla="*/ 910211 w 5474802"/>
              <a:gd name="connsiteY1" fmla="*/ 1503816 h 1610778"/>
              <a:gd name="connsiteX2" fmla="*/ 4890336 w 5474802"/>
              <a:gd name="connsiteY2" fmla="*/ 1452836 h 1610778"/>
              <a:gd name="connsiteX3" fmla="*/ 5474802 w 5474802"/>
              <a:gd name="connsiteY3" fmla="*/ 1237796 h 1610778"/>
              <a:gd name="connsiteX0" fmla="*/ 0 w 5474802"/>
              <a:gd name="connsiteY0" fmla="*/ 0 h 1892978"/>
              <a:gd name="connsiteX1" fmla="*/ 910211 w 5474802"/>
              <a:gd name="connsiteY1" fmla="*/ 1503816 h 1892978"/>
              <a:gd name="connsiteX2" fmla="*/ 4566951 w 5474802"/>
              <a:gd name="connsiteY2" fmla="*/ 1787373 h 1892978"/>
              <a:gd name="connsiteX3" fmla="*/ 5474802 w 5474802"/>
              <a:gd name="connsiteY3" fmla="*/ 1237796 h 1892978"/>
              <a:gd name="connsiteX0" fmla="*/ 0 w 5474802"/>
              <a:gd name="connsiteY0" fmla="*/ 0 h 2053839"/>
              <a:gd name="connsiteX1" fmla="*/ 3474992 w 5474802"/>
              <a:gd name="connsiteY1" fmla="*/ 1888533 h 2053839"/>
              <a:gd name="connsiteX2" fmla="*/ 4566951 w 5474802"/>
              <a:gd name="connsiteY2" fmla="*/ 1787373 h 2053839"/>
              <a:gd name="connsiteX3" fmla="*/ 5474802 w 5474802"/>
              <a:gd name="connsiteY3" fmla="*/ 1237796 h 2053839"/>
              <a:gd name="connsiteX0" fmla="*/ 0 w 2592212"/>
              <a:gd name="connsiteY0" fmla="*/ 27874 h 727179"/>
              <a:gd name="connsiteX1" fmla="*/ 592402 w 2592212"/>
              <a:gd name="connsiteY1" fmla="*/ 650743 h 727179"/>
              <a:gd name="connsiteX2" fmla="*/ 1684361 w 2592212"/>
              <a:gd name="connsiteY2" fmla="*/ 549583 h 727179"/>
              <a:gd name="connsiteX3" fmla="*/ 2592212 w 2592212"/>
              <a:gd name="connsiteY3" fmla="*/ 6 h 727179"/>
              <a:gd name="connsiteX0" fmla="*/ 0 w 2592212"/>
              <a:gd name="connsiteY0" fmla="*/ 27874 h 712899"/>
              <a:gd name="connsiteX1" fmla="*/ 1267050 w 2592212"/>
              <a:gd name="connsiteY1" fmla="*/ 622865 h 712899"/>
              <a:gd name="connsiteX2" fmla="*/ 1684361 w 2592212"/>
              <a:gd name="connsiteY2" fmla="*/ 549583 h 712899"/>
              <a:gd name="connsiteX3" fmla="*/ 2592212 w 2592212"/>
              <a:gd name="connsiteY3" fmla="*/ 6 h 712899"/>
              <a:gd name="connsiteX0" fmla="*/ 0 w 2592212"/>
              <a:gd name="connsiteY0" fmla="*/ 27868 h 622885"/>
              <a:gd name="connsiteX1" fmla="*/ 1267050 w 2592212"/>
              <a:gd name="connsiteY1" fmla="*/ 622859 h 622885"/>
              <a:gd name="connsiteX2" fmla="*/ 2592212 w 2592212"/>
              <a:gd name="connsiteY2" fmla="*/ 0 h 622885"/>
              <a:gd name="connsiteX0" fmla="*/ 0 w 2592212"/>
              <a:gd name="connsiteY0" fmla="*/ 27868 h 623074"/>
              <a:gd name="connsiteX1" fmla="*/ 1267050 w 2592212"/>
              <a:gd name="connsiteY1" fmla="*/ 622859 h 623074"/>
              <a:gd name="connsiteX2" fmla="*/ 2592212 w 2592212"/>
              <a:gd name="connsiteY2" fmla="*/ 0 h 623074"/>
              <a:gd name="connsiteX0" fmla="*/ 0 w 2592212"/>
              <a:gd name="connsiteY0" fmla="*/ 27868 h 623212"/>
              <a:gd name="connsiteX1" fmla="*/ 1267050 w 2592212"/>
              <a:gd name="connsiteY1" fmla="*/ 622859 h 623212"/>
              <a:gd name="connsiteX2" fmla="*/ 2592212 w 2592212"/>
              <a:gd name="connsiteY2" fmla="*/ 0 h 623212"/>
              <a:gd name="connsiteX0" fmla="*/ 0 w 2592212"/>
              <a:gd name="connsiteY0" fmla="*/ 27868 h 561918"/>
              <a:gd name="connsiteX1" fmla="*/ 1267050 w 2592212"/>
              <a:gd name="connsiteY1" fmla="*/ 561527 h 561918"/>
              <a:gd name="connsiteX2" fmla="*/ 2592212 w 2592212"/>
              <a:gd name="connsiteY2" fmla="*/ 0 h 561918"/>
              <a:gd name="connsiteX0" fmla="*/ 0 w 2592212"/>
              <a:gd name="connsiteY0" fmla="*/ 27868 h 561918"/>
              <a:gd name="connsiteX1" fmla="*/ 1267050 w 2592212"/>
              <a:gd name="connsiteY1" fmla="*/ 561527 h 561918"/>
              <a:gd name="connsiteX2" fmla="*/ 2592212 w 2592212"/>
              <a:gd name="connsiteY2" fmla="*/ 0 h 561918"/>
              <a:gd name="connsiteX0" fmla="*/ 0 w 2592212"/>
              <a:gd name="connsiteY0" fmla="*/ 27868 h 562194"/>
              <a:gd name="connsiteX1" fmla="*/ 1267050 w 2592212"/>
              <a:gd name="connsiteY1" fmla="*/ 561527 h 562194"/>
              <a:gd name="connsiteX2" fmla="*/ 2592212 w 2592212"/>
              <a:gd name="connsiteY2" fmla="*/ 0 h 562194"/>
              <a:gd name="connsiteX0" fmla="*/ 0 w 2592212"/>
              <a:gd name="connsiteY0" fmla="*/ 27868 h 561614"/>
              <a:gd name="connsiteX1" fmla="*/ 1267050 w 2592212"/>
              <a:gd name="connsiteY1" fmla="*/ 561527 h 561614"/>
              <a:gd name="connsiteX2" fmla="*/ 2592212 w 2592212"/>
              <a:gd name="connsiteY2" fmla="*/ 0 h 56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2212" h="561614">
                <a:moveTo>
                  <a:pt x="0" y="27868"/>
                </a:moveTo>
                <a:cubicBezTo>
                  <a:pt x="547353" y="262845"/>
                  <a:pt x="611729" y="556347"/>
                  <a:pt x="1267050" y="561527"/>
                </a:cubicBezTo>
                <a:cubicBezTo>
                  <a:pt x="2206421" y="568952"/>
                  <a:pt x="2299411" y="101884"/>
                  <a:pt x="2592212" y="0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1570326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>
                        <a:latin typeface="Cambria Math" charset="0"/>
                      </a:rPr>
                      <m:t>𝐱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326" y="1486688"/>
                <a:ext cx="345667" cy="34601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/>
              <p:cNvSpPr/>
              <p:nvPr/>
            </p:nvSpPr>
            <p:spPr>
              <a:xfrm>
                <a:off x="2699667" y="200355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1" i="1">
                        <a:latin typeface="Cambria Math" charset="0"/>
                      </a:rPr>
                      <m:t>𝜺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3" name="Rounded 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667" y="2003558"/>
                <a:ext cx="345667" cy="3460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/>
              <p:cNvSpPr/>
              <p:nvPr/>
            </p:nvSpPr>
            <p:spPr>
              <a:xfrm>
                <a:off x="2692075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latin typeface="Cambria Math" charset="0"/>
                          </a:rPr>
                          <m:t>𝚯</m:t>
                        </m:r>
                      </m:e>
                      <m:sub>
                        <m:r>
                          <a:rPr lang="en-US" sz="135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sub>
                    </m:sSub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6" name="Rounded 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75" y="1486688"/>
                <a:ext cx="345667" cy="3460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/>
              <p:cNvSpPr/>
              <p:nvPr/>
            </p:nvSpPr>
            <p:spPr>
              <a:xfrm>
                <a:off x="4371288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47" name="Rounded 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288" y="1486688"/>
                <a:ext cx="345667" cy="3460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>
            <a:endCxn id="51" idx="1"/>
          </p:cNvCxnSpPr>
          <p:nvPr/>
        </p:nvCxnSpPr>
        <p:spPr>
          <a:xfrm>
            <a:off x="1915992" y="1659697"/>
            <a:ext cx="776081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595206" y="1659697"/>
            <a:ext cx="776081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/>
              <p:cNvSpPr/>
              <p:nvPr/>
            </p:nvSpPr>
            <p:spPr>
              <a:xfrm>
                <a:off x="3810588" y="1316843"/>
                <a:ext cx="345665" cy="6857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50" name="Rounded 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588" y="1316843"/>
                <a:ext cx="345665" cy="6857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/>
              <p:cNvSpPr/>
              <p:nvPr/>
            </p:nvSpPr>
            <p:spPr>
              <a:xfrm>
                <a:off x="2131200" y="1316843"/>
                <a:ext cx="345665" cy="6857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/>
                  <a:t>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51" name="Rounded 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00" y="1316843"/>
                <a:ext cx="345665" cy="68570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3288595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i="1" dirty="0"/>
                  <a:t> </a:t>
                </a:r>
                <a14:m>
                  <m:oMath xmlns:m="http://schemas.openxmlformats.org/officeDocument/2006/math">
                    <m:r>
                      <a:rPr lang="en-US" sz="1350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endParaRPr lang="fr-FR" sz="1350" b="1" dirty="0"/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95" y="1486688"/>
                <a:ext cx="345667" cy="34601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46" idx="3"/>
            <a:endCxn id="55" idx="1"/>
          </p:cNvCxnSpPr>
          <p:nvPr/>
        </p:nvCxnSpPr>
        <p:spPr>
          <a:xfrm>
            <a:off x="3037742" y="1659697"/>
            <a:ext cx="250852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3" idx="3"/>
            <a:endCxn id="55" idx="1"/>
          </p:cNvCxnSpPr>
          <p:nvPr/>
        </p:nvCxnSpPr>
        <p:spPr>
          <a:xfrm flipV="1">
            <a:off x="3045333" y="1659697"/>
            <a:ext cx="243261" cy="51687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5018055" y="1486688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</m:oMath>
                  </m:oMathPara>
                </a14:m>
                <a:endParaRPr lang="fr-FR" sz="13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55" y="1486688"/>
                <a:ext cx="345667" cy="34601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47" idx="3"/>
            <a:endCxn id="65" idx="1"/>
          </p:cNvCxnSpPr>
          <p:nvPr/>
        </p:nvCxnSpPr>
        <p:spPr>
          <a:xfrm>
            <a:off x="4716954" y="1659697"/>
            <a:ext cx="301101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319306" y="2169795"/>
                <a:ext cx="1353704" cy="182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05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0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e>
                              <m:r>
                                <a:rPr lang="en-US" sz="1050" b="1" i="0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 ‖ </m:t>
                          </m:r>
                          <m:r>
                            <a:rPr lang="en-US" sz="105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sz="105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105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306" y="2169795"/>
                <a:ext cx="1353704" cy="182422"/>
              </a:xfrm>
              <a:prstGeom prst="rect">
                <a:avLst/>
              </a:prstGeom>
              <a:blipFill>
                <a:blip r:embed="rId10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37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1728311" y="2079049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fr-FR" sz="1350" b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311" y="2079049"/>
                <a:ext cx="345667" cy="3460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8" idx="3"/>
            <a:endCxn id="27" idx="1"/>
          </p:cNvCxnSpPr>
          <p:nvPr/>
        </p:nvCxnSpPr>
        <p:spPr>
          <a:xfrm>
            <a:off x="2073977" y="2252059"/>
            <a:ext cx="227049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/>
              <p:cNvSpPr/>
              <p:nvPr/>
            </p:nvSpPr>
            <p:spPr>
              <a:xfrm>
                <a:off x="6032119" y="1615133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</m:oMath>
                  </m:oMathPara>
                </a14:m>
                <a:endParaRPr lang="fr-FR" sz="1350" b="1" dirty="0">
                  <a:solidFill>
                    <a:schemeClr val="accent4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119" y="1615133"/>
                <a:ext cx="345667" cy="3460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n 22"/>
          <p:cNvSpPr/>
          <p:nvPr/>
        </p:nvSpPr>
        <p:spPr>
          <a:xfrm>
            <a:off x="2418084" y="949726"/>
            <a:ext cx="737471" cy="75533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latin typeface="Palatino" pitchFamily="2" charset="77"/>
                <a:ea typeface="Palatino" pitchFamily="2" charset="77"/>
              </a:rPr>
              <a:t>Dataset</a:t>
            </a:r>
            <a:endParaRPr lang="fr-FR" sz="135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/>
              <p:cNvSpPr/>
              <p:nvPr/>
            </p:nvSpPr>
            <p:spPr>
              <a:xfrm>
                <a:off x="3507010" y="1154383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  <m:sup>
                          <m:r>
                            <a:rPr lang="en-US" sz="1350" b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fr-FR" sz="1350" b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4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10" y="1154383"/>
                <a:ext cx="345667" cy="3460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3507010" y="2079049"/>
                <a:ext cx="345667" cy="34601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" b="1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b="1">
                            <a:latin typeface="Cambria Math" charset="0"/>
                          </a:rPr>
                          <m:t>𝐱</m:t>
                        </m:r>
                      </m:e>
                    </m:acc>
                  </m:oMath>
                </a14:m>
                <a:endParaRPr lang="fr-FR" sz="1350" b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10" y="2079049"/>
                <a:ext cx="345667" cy="3460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2301026" y="1994127"/>
                <a:ext cx="971586" cy="5158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Palatino" pitchFamily="2" charset="77"/>
                    <a:ea typeface="Palatino" pitchFamily="2" charset="77"/>
                    <a:cs typeface="LM Sans 10" charset="0"/>
                  </a:rPr>
                  <a:t>Generator</a:t>
                </a:r>
                <a:endParaRPr lang="en-US" sz="1350" b="1" dirty="0">
                  <a:latin typeface="Palatino" pitchFamily="2" charset="77"/>
                  <a:ea typeface="Palatino" pitchFamily="2" charset="77"/>
                  <a:cs typeface="LM Sans 10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026" y="1994127"/>
                <a:ext cx="971586" cy="5158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27" idx="3"/>
            <a:endCxn id="26" idx="1"/>
          </p:cNvCxnSpPr>
          <p:nvPr/>
        </p:nvCxnSpPr>
        <p:spPr>
          <a:xfrm>
            <a:off x="3272612" y="2252059"/>
            <a:ext cx="234396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3" idx="4"/>
            <a:endCxn id="24" idx="1"/>
          </p:cNvCxnSpPr>
          <p:nvPr/>
        </p:nvCxnSpPr>
        <p:spPr>
          <a:xfrm>
            <a:off x="3155555" y="1327393"/>
            <a:ext cx="351454" cy="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/>
              <p:cNvSpPr/>
              <p:nvPr/>
            </p:nvSpPr>
            <p:spPr>
              <a:xfrm>
                <a:off x="4420294" y="1445289"/>
                <a:ext cx="805912" cy="6857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6800" rIns="0" rtlCol="0" anchor="ctr"/>
              <a:lstStyle/>
              <a:p>
                <a:pPr algn="ctr"/>
                <a:r>
                  <a:rPr lang="en-US" sz="1200" b="1" dirty="0">
                    <a:latin typeface="Palatino" pitchFamily="2" charset="77"/>
                    <a:ea typeface="Palatino" pitchFamily="2" charset="77"/>
                    <a:cs typeface="LM Sans 10" charset="0"/>
                  </a:rPr>
                  <a:t>Discrim.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3" name="Rounded 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294" y="1445289"/>
                <a:ext cx="805912" cy="68570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182564" y="2482056"/>
                <a:ext cx="107651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</m:acc>
                      <m:r>
                        <a:rPr lang="en-US" sz="1350" i="1">
                          <a:latin typeface="Cambria Math" charset="0"/>
                        </a:rPr>
                        <m:t> ~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1350" i="1">
                              <a:latin typeface="Cambria Math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  <m:e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564" y="2482056"/>
                <a:ext cx="1076513" cy="300082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088007" y="834350"/>
                <a:ext cx="121911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  <m:sup>
                          <m:r>
                            <a:rPr lang="en-US" sz="135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1350" i="1">
                          <a:latin typeface="Cambria Math" charset="0"/>
                        </a:rPr>
                        <m:t> ~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350" i="0">
                              <a:latin typeface="Cambria Math" charset="0"/>
                            </a:rPr>
                            <m:t>data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1">
                              <a:latin typeface="Cambria Math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007" y="834350"/>
                <a:ext cx="1219116" cy="300082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483568" y="2587589"/>
                <a:ext cx="106734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sz="1350" i="1">
                          <a:latin typeface="Cambria Math" charset="0"/>
                        </a:rPr>
                        <m:t> ~ 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fr-FR" sz="135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8" y="2587589"/>
                <a:ext cx="1067343" cy="300082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Elbow Connector 60"/>
          <p:cNvCxnSpPr>
            <a:stCxn id="26" idx="3"/>
          </p:cNvCxnSpPr>
          <p:nvPr/>
        </p:nvCxnSpPr>
        <p:spPr>
          <a:xfrm flipV="1">
            <a:off x="3852677" y="1913433"/>
            <a:ext cx="567618" cy="338626"/>
          </a:xfrm>
          <a:prstGeom prst="bentConnector3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24" idx="3"/>
          </p:cNvCxnSpPr>
          <p:nvPr/>
        </p:nvCxnSpPr>
        <p:spPr>
          <a:xfrm>
            <a:off x="3852676" y="1327392"/>
            <a:ext cx="567617" cy="338626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111953" y="1639471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latin typeface="Palatino" pitchFamily="2" charset="77"/>
                <a:ea typeface="Palatino" pitchFamily="2" charset="77"/>
                <a:cs typeface="LM Sans 10" charset="0"/>
              </a:rPr>
              <a:t>or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5544005" y="1525935"/>
            <a:ext cx="281748" cy="527666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5597274" y="1576685"/>
            <a:ext cx="171489" cy="171489"/>
          </a:xfrm>
          <a:prstGeom prst="ellipse">
            <a:avLst/>
          </a:prstGeom>
          <a:solidFill>
            <a:srgbClr val="79BA4A"/>
          </a:solidFill>
          <a:ln>
            <a:solidFill>
              <a:srgbClr val="416D3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bIns="25200" rtlCol="0" anchor="ctr"/>
          <a:lstStyle/>
          <a:p>
            <a:pPr algn="ctr"/>
            <a:r>
              <a:rPr lang="fr-FR" sz="1124" dirty="0">
                <a:latin typeface="Palatino" pitchFamily="2" charset="77"/>
                <a:ea typeface="Palatino" pitchFamily="2" charset="77"/>
                <a:cs typeface="LM Sans 10" charset="0"/>
              </a:rPr>
              <a:t>1</a:t>
            </a:r>
          </a:p>
        </p:txBody>
      </p:sp>
      <p:sp>
        <p:nvSpPr>
          <p:cNvPr id="73" name="Oval 72"/>
          <p:cNvSpPr/>
          <p:nvPr/>
        </p:nvSpPr>
        <p:spPr>
          <a:xfrm>
            <a:off x="5597274" y="1835148"/>
            <a:ext cx="171489" cy="171489"/>
          </a:xfrm>
          <a:prstGeom prst="ellipse">
            <a:avLst/>
          </a:prstGeom>
          <a:solidFill>
            <a:srgbClr val="E10018"/>
          </a:solidFill>
          <a:ln>
            <a:solidFill>
              <a:srgbClr val="96000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bIns="25200" rtlCol="0" anchor="ctr"/>
          <a:lstStyle/>
          <a:p>
            <a:pPr algn="ctr"/>
            <a:r>
              <a:rPr lang="fr-FR" sz="1124" dirty="0">
                <a:latin typeface="Palatino" pitchFamily="2" charset="77"/>
                <a:ea typeface="Palatino" pitchFamily="2" charset="77"/>
                <a:cs typeface="LM Sans 10" charset="0"/>
              </a:rPr>
              <a:t>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91765" y="1297172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Palatino" pitchFamily="2" charset="77"/>
                <a:ea typeface="Palatino" pitchFamily="2" charset="77"/>
                <a:cs typeface="LM Sans 10" charset="0"/>
              </a:rPr>
              <a:t>Real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479745" y="2080073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>
                <a:latin typeface="Palatino" pitchFamily="2" charset="77"/>
                <a:ea typeface="Palatino" pitchFamily="2" charset="77"/>
                <a:cs typeface="LM Sans 10" charset="0"/>
              </a:rPr>
              <a:t>Fake</a:t>
            </a:r>
            <a:endParaRPr lang="fr-FR" sz="1050" dirty="0">
              <a:latin typeface="Palatino" pitchFamily="2" charset="77"/>
              <a:ea typeface="Palatino" pitchFamily="2" charset="77"/>
              <a:cs typeface="LM Sans 10" charset="0"/>
            </a:endParaRPr>
          </a:p>
        </p:txBody>
      </p:sp>
      <p:cxnSp>
        <p:nvCxnSpPr>
          <p:cNvPr id="76" name="Straight Arrow Connector 75"/>
          <p:cNvCxnSpPr>
            <a:stCxn id="71" idx="3"/>
            <a:endCxn id="18" idx="1"/>
          </p:cNvCxnSpPr>
          <p:nvPr/>
        </p:nvCxnSpPr>
        <p:spPr>
          <a:xfrm flipV="1">
            <a:off x="5825753" y="1788145"/>
            <a:ext cx="206363" cy="1623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3" idx="3"/>
            <a:endCxn id="71" idx="1"/>
          </p:cNvCxnSpPr>
          <p:nvPr/>
        </p:nvCxnSpPr>
        <p:spPr>
          <a:xfrm>
            <a:off x="5226206" y="1788145"/>
            <a:ext cx="317801" cy="162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18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5A5587C2-EE86-5F47-80A1-B7E55EA6BF85}"/>
              </a:ext>
            </a:extLst>
          </p:cNvPr>
          <p:cNvGrpSpPr/>
          <p:nvPr/>
        </p:nvGrpSpPr>
        <p:grpSpPr>
          <a:xfrm>
            <a:off x="1819661" y="740904"/>
            <a:ext cx="2625558" cy="255941"/>
            <a:chOff x="1486921" y="1569634"/>
            <a:chExt cx="1849755" cy="180315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435CCEE-4673-3149-9542-56C2B65908B8}"/>
                </a:ext>
              </a:extLst>
            </p:cNvPr>
            <p:cNvCxnSpPr/>
            <p:nvPr/>
          </p:nvCxnSpPr>
          <p:spPr>
            <a:xfrm flipV="1">
              <a:off x="1575623" y="1657450"/>
              <a:ext cx="1672351" cy="4683"/>
            </a:xfrm>
            <a:prstGeom prst="line">
              <a:avLst/>
            </a:prstGeom>
            <a:ln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E0DA3C-D395-9342-AF6E-0A34DF3EBC7E}"/>
                </a:ext>
              </a:extLst>
            </p:cNvPr>
            <p:cNvSpPr/>
            <p:nvPr/>
          </p:nvSpPr>
          <p:spPr>
            <a:xfrm>
              <a:off x="1486921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AB36D85-518E-1941-A471-E1BB60F45689}"/>
                </a:ext>
              </a:extLst>
            </p:cNvPr>
            <p:cNvSpPr/>
            <p:nvPr/>
          </p:nvSpPr>
          <p:spPr>
            <a:xfrm>
              <a:off x="1622388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4A2A89E-9571-8644-8D4F-9774D596D214}"/>
                </a:ext>
              </a:extLst>
            </p:cNvPr>
            <p:cNvSpPr/>
            <p:nvPr/>
          </p:nvSpPr>
          <p:spPr>
            <a:xfrm>
              <a:off x="1757855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F97D5C-3C5F-974D-8BD2-2E61E0567A39}"/>
                </a:ext>
              </a:extLst>
            </p:cNvPr>
            <p:cNvSpPr/>
            <p:nvPr/>
          </p:nvSpPr>
          <p:spPr>
            <a:xfrm>
              <a:off x="1893322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858E45C-E1F6-8640-ACC3-05AD8C50CCF7}"/>
                </a:ext>
              </a:extLst>
            </p:cNvPr>
            <p:cNvSpPr/>
            <p:nvPr/>
          </p:nvSpPr>
          <p:spPr>
            <a:xfrm>
              <a:off x="202878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81627CF-1F28-1544-AED4-6F3C47738D5F}"/>
                </a:ext>
              </a:extLst>
            </p:cNvPr>
            <p:cNvSpPr/>
            <p:nvPr/>
          </p:nvSpPr>
          <p:spPr>
            <a:xfrm>
              <a:off x="216425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3073C0FC-991D-5E4D-A48E-C0A7335528F7}"/>
                </a:ext>
              </a:extLst>
            </p:cNvPr>
            <p:cNvSpPr/>
            <p:nvPr/>
          </p:nvSpPr>
          <p:spPr>
            <a:xfrm>
              <a:off x="229971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BAF378B-80DB-6440-96EA-B502A0C630C8}"/>
                </a:ext>
              </a:extLst>
            </p:cNvPr>
            <p:cNvSpPr/>
            <p:nvPr/>
          </p:nvSpPr>
          <p:spPr>
            <a:xfrm>
              <a:off x="243518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6952995-C3B5-FA48-B0A5-E31AB1B2D3F6}"/>
                </a:ext>
              </a:extLst>
            </p:cNvPr>
            <p:cNvSpPr/>
            <p:nvPr/>
          </p:nvSpPr>
          <p:spPr>
            <a:xfrm>
              <a:off x="257064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9189D02-9EB6-8B49-B7BE-68AE27B7D214}"/>
                </a:ext>
              </a:extLst>
            </p:cNvPr>
            <p:cNvSpPr/>
            <p:nvPr/>
          </p:nvSpPr>
          <p:spPr>
            <a:xfrm>
              <a:off x="270611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54E5907-D2CA-5345-97FB-0BBC948325E7}"/>
                </a:ext>
              </a:extLst>
            </p:cNvPr>
            <p:cNvSpPr/>
            <p:nvPr/>
          </p:nvSpPr>
          <p:spPr>
            <a:xfrm>
              <a:off x="284157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410F0C3C-8AF5-5F40-93CB-327BB6C5FB18}"/>
                </a:ext>
              </a:extLst>
            </p:cNvPr>
            <p:cNvSpPr/>
            <p:nvPr/>
          </p:nvSpPr>
          <p:spPr>
            <a:xfrm>
              <a:off x="297704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DDD5C1D-E9B3-0244-9191-86F48FC2BA0D}"/>
                </a:ext>
              </a:extLst>
            </p:cNvPr>
            <p:cNvSpPr/>
            <p:nvPr/>
          </p:nvSpPr>
          <p:spPr>
            <a:xfrm>
              <a:off x="3112509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E3F3CFD8-1CD8-A446-B94C-CDA04A1CBDAA}"/>
                </a:ext>
              </a:extLst>
            </p:cNvPr>
            <p:cNvSpPr/>
            <p:nvPr/>
          </p:nvSpPr>
          <p:spPr>
            <a:xfrm>
              <a:off x="3247974" y="156963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C27D13F5-5694-A746-AFF5-9BDC1FEE0E4A}"/>
              </a:ext>
            </a:extLst>
          </p:cNvPr>
          <p:cNvGrpSpPr/>
          <p:nvPr/>
        </p:nvGrpSpPr>
        <p:grpSpPr>
          <a:xfrm>
            <a:off x="7114531" y="72115"/>
            <a:ext cx="1772750" cy="1935039"/>
            <a:chOff x="5196466" y="1182138"/>
            <a:chExt cx="1248936" cy="1363272"/>
          </a:xfrm>
        </p:grpSpPr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A5A4F2DA-9447-DC48-946B-4DD974610584}"/>
                </a:ext>
              </a:extLst>
            </p:cNvPr>
            <p:cNvSpPr/>
            <p:nvPr/>
          </p:nvSpPr>
          <p:spPr>
            <a:xfrm>
              <a:off x="5196466" y="1182138"/>
              <a:ext cx="1248936" cy="1325658"/>
            </a:xfrm>
            <a:prstGeom prst="rect">
              <a:avLst/>
            </a:prstGeom>
            <a:solidFill>
              <a:srgbClr val="F7F7F7"/>
            </a:solidFill>
            <a:ln w="6350"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" rIns="252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200" dirty="0">
                <a:solidFill>
                  <a:srgbClr val="76471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04A5F2E-DF33-E547-B8A2-B5721BFCD3A7}"/>
                </a:ext>
              </a:extLst>
            </p:cNvPr>
            <p:cNvSpPr/>
            <p:nvPr/>
          </p:nvSpPr>
          <p:spPr>
            <a:xfrm rot="5400000">
              <a:off x="5311374" y="1203952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F585562-FB66-BA4E-87ED-FE6B36F96A27}"/>
                </a:ext>
              </a:extLst>
            </p:cNvPr>
            <p:cNvSpPr/>
            <p:nvPr/>
          </p:nvSpPr>
          <p:spPr>
            <a:xfrm rot="5400000">
              <a:off x="5311374" y="152155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CFE2"/>
            </a:solidFill>
            <a:ln w="6350">
              <a:solidFill>
                <a:srgbClr val="9EB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995E683-54ED-FA42-931D-2697D8FE519E}"/>
                </a:ext>
              </a:extLst>
            </p:cNvPr>
            <p:cNvSpPr/>
            <p:nvPr/>
          </p:nvSpPr>
          <p:spPr>
            <a:xfrm rot="5400000">
              <a:off x="5311374" y="1680358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79E8F"/>
            </a:solidFill>
            <a:ln w="6350">
              <a:solidFill>
                <a:srgbClr val="D899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30B2158-B0CE-6D40-BCFF-F951A7A26A56}"/>
                </a:ext>
              </a:extLst>
            </p:cNvPr>
            <p:cNvSpPr/>
            <p:nvPr/>
          </p:nvSpPr>
          <p:spPr>
            <a:xfrm rot="5400000">
              <a:off x="5311374" y="1362754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EA54C69-FFC1-E245-B2C8-9E6500FBECCA}"/>
                </a:ext>
              </a:extLst>
            </p:cNvPr>
            <p:cNvSpPr/>
            <p:nvPr/>
          </p:nvSpPr>
          <p:spPr>
            <a:xfrm rot="5400000">
              <a:off x="5311374" y="1997962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2C76B6B-B881-7243-96FA-8C7C6DD853C3}"/>
                </a:ext>
              </a:extLst>
            </p:cNvPr>
            <p:cNvSpPr/>
            <p:nvPr/>
          </p:nvSpPr>
          <p:spPr>
            <a:xfrm rot="5400000">
              <a:off x="5311374" y="183916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8726EC5E-3094-8841-87BA-9394340B8212}"/>
                </a:ext>
              </a:extLst>
            </p:cNvPr>
            <p:cNvSpPr/>
            <p:nvPr/>
          </p:nvSpPr>
          <p:spPr>
            <a:xfrm rot="5400000">
              <a:off x="5311374" y="2156763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865C544-36BB-AF4C-85F5-FA410C6E9330}"/>
                </a:ext>
              </a:extLst>
            </p:cNvPr>
            <p:cNvSpPr txBox="1"/>
            <p:nvPr/>
          </p:nvSpPr>
          <p:spPr>
            <a:xfrm>
              <a:off x="5514138" y="1192363"/>
              <a:ext cx="923353" cy="135304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320" dirty="0">
                  <a:latin typeface="Palatino" pitchFamily="2" charset="77"/>
                  <a:ea typeface="Palatino" pitchFamily="2" charset="77"/>
                </a:rPr>
                <a:t>Convolution</a:t>
              </a:r>
            </a:p>
            <a:p>
              <a:pPr>
                <a:lnSpc>
                  <a:spcPct val="110000"/>
                </a:lnSpc>
              </a:pPr>
              <a:r>
                <a:rPr lang="en-US" sz="1320" dirty="0" err="1">
                  <a:latin typeface="Palatino" pitchFamily="2" charset="77"/>
                  <a:ea typeface="Palatino" pitchFamily="2" charset="77"/>
                </a:rPr>
                <a:t>MaxPool</a:t>
              </a:r>
              <a:endParaRPr lang="en-US" sz="1320" dirty="0">
                <a:latin typeface="Palatino" pitchFamily="2" charset="77"/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320" dirty="0" err="1">
                  <a:latin typeface="Palatino" pitchFamily="2" charset="77"/>
                  <a:ea typeface="Palatino" pitchFamily="2" charset="77"/>
                </a:rPr>
                <a:t>AvgPool</a:t>
              </a:r>
              <a:endParaRPr lang="en-US" sz="1320" dirty="0">
                <a:latin typeface="Palatino" pitchFamily="2" charset="77"/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320" dirty="0" err="1">
                  <a:latin typeface="Palatino" pitchFamily="2" charset="77"/>
                  <a:ea typeface="Palatino" pitchFamily="2" charset="77"/>
                </a:rPr>
                <a:t>Concat</a:t>
              </a:r>
              <a:endParaRPr lang="en-US" sz="1320" dirty="0">
                <a:latin typeface="Palatino" pitchFamily="2" charset="77"/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320" dirty="0">
                  <a:latin typeface="Palatino" pitchFamily="2" charset="77"/>
                  <a:ea typeface="Palatino" pitchFamily="2" charset="77"/>
                </a:rPr>
                <a:t>Dropout</a:t>
              </a:r>
            </a:p>
            <a:p>
              <a:pPr>
                <a:lnSpc>
                  <a:spcPct val="110000"/>
                </a:lnSpc>
              </a:pPr>
              <a:r>
                <a:rPr lang="en-US" sz="1320" dirty="0">
                  <a:latin typeface="Palatino" pitchFamily="2" charset="77"/>
                  <a:ea typeface="Palatino" pitchFamily="2" charset="77"/>
                </a:rPr>
                <a:t>Fully connected</a:t>
              </a:r>
            </a:p>
            <a:p>
              <a:pPr>
                <a:lnSpc>
                  <a:spcPct val="110000"/>
                </a:lnSpc>
              </a:pPr>
              <a:r>
                <a:rPr lang="en-US" sz="1320" dirty="0" err="1">
                  <a:latin typeface="Palatino" pitchFamily="2" charset="77"/>
                  <a:ea typeface="Palatino" pitchFamily="2" charset="77"/>
                </a:rPr>
                <a:t>Softmax</a:t>
              </a:r>
              <a:endParaRPr lang="en-US" sz="1320" dirty="0">
                <a:latin typeface="Palatino" pitchFamily="2" charset="77"/>
                <a:ea typeface="Palatino" pitchFamily="2" charset="77"/>
              </a:endParaRPr>
            </a:p>
            <a:p>
              <a:pPr>
                <a:lnSpc>
                  <a:spcPct val="110000"/>
                </a:lnSpc>
              </a:pPr>
              <a:r>
                <a:rPr lang="en-US" sz="1320" dirty="0">
                  <a:latin typeface="Palatino" pitchFamily="2" charset="77"/>
                  <a:ea typeface="Palatino" pitchFamily="2" charset="77"/>
                </a:rPr>
                <a:t>Residual add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D7C9D2F1-EDA5-4B43-8F92-8860F0F79E52}"/>
              </a:ext>
            </a:extLst>
          </p:cNvPr>
          <p:cNvGrpSpPr/>
          <p:nvPr/>
        </p:nvGrpSpPr>
        <p:grpSpPr>
          <a:xfrm>
            <a:off x="1819661" y="1407381"/>
            <a:ext cx="4356079" cy="255941"/>
            <a:chOff x="1486921" y="1950400"/>
            <a:chExt cx="3068940" cy="18031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9E1C7F-310C-6F4B-9938-ED68B2AB7732}"/>
                </a:ext>
              </a:extLst>
            </p:cNvPr>
            <p:cNvCxnSpPr>
              <a:cxnSpLocks/>
              <a:stCxn id="89" idx="3"/>
              <a:endCxn id="85" idx="3"/>
            </p:cNvCxnSpPr>
            <p:nvPr/>
          </p:nvCxnSpPr>
          <p:spPr>
            <a:xfrm>
              <a:off x="1575623" y="2040558"/>
              <a:ext cx="2980238" cy="0"/>
            </a:xfrm>
            <a:prstGeom prst="line">
              <a:avLst/>
            </a:prstGeom>
            <a:ln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66EFF751-FB40-F149-B5FA-C6D7CEA67452}"/>
                </a:ext>
              </a:extLst>
            </p:cNvPr>
            <p:cNvSpPr/>
            <p:nvPr/>
          </p:nvSpPr>
          <p:spPr>
            <a:xfrm>
              <a:off x="3927711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73CE3599-E2DB-664C-BE88-CABC5F655616}"/>
                </a:ext>
              </a:extLst>
            </p:cNvPr>
            <p:cNvSpPr/>
            <p:nvPr/>
          </p:nvSpPr>
          <p:spPr>
            <a:xfrm>
              <a:off x="4063176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B45FE77F-0B35-6C4B-A3AC-BD025D0BC824}"/>
                </a:ext>
              </a:extLst>
            </p:cNvPr>
            <p:cNvSpPr/>
            <p:nvPr/>
          </p:nvSpPr>
          <p:spPr>
            <a:xfrm>
              <a:off x="4198641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9798C0"/>
            </a:solidFill>
            <a:ln w="6350">
              <a:solidFill>
                <a:srgbClr val="8B85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4C0BA0F7-CA18-D944-A4B1-12A85E823EC5}"/>
                </a:ext>
              </a:extLst>
            </p:cNvPr>
            <p:cNvSpPr/>
            <p:nvPr/>
          </p:nvSpPr>
          <p:spPr>
            <a:xfrm>
              <a:off x="4334106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4BEC9106-C203-BB49-9541-2C94852EA6F7}"/>
                </a:ext>
              </a:extLst>
            </p:cNvPr>
            <p:cNvSpPr/>
            <p:nvPr/>
          </p:nvSpPr>
          <p:spPr>
            <a:xfrm>
              <a:off x="446715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90173F4-8F85-AC43-A0E8-A8A43567CCC0}"/>
                </a:ext>
              </a:extLst>
            </p:cNvPr>
            <p:cNvSpPr/>
            <p:nvPr/>
          </p:nvSpPr>
          <p:spPr>
            <a:xfrm>
              <a:off x="1486921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01BDAE8D-E083-044A-A0F0-9F539827C792}"/>
                </a:ext>
              </a:extLst>
            </p:cNvPr>
            <p:cNvSpPr/>
            <p:nvPr/>
          </p:nvSpPr>
          <p:spPr>
            <a:xfrm>
              <a:off x="1622388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BD7E2247-0D2B-174F-B40F-4A743278FB69}"/>
                </a:ext>
              </a:extLst>
            </p:cNvPr>
            <p:cNvSpPr/>
            <p:nvPr/>
          </p:nvSpPr>
          <p:spPr>
            <a:xfrm>
              <a:off x="1757855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BCF4D102-229F-8144-9F7C-3FE8A6B7F952}"/>
                </a:ext>
              </a:extLst>
            </p:cNvPr>
            <p:cNvSpPr/>
            <p:nvPr/>
          </p:nvSpPr>
          <p:spPr>
            <a:xfrm>
              <a:off x="1893322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2BE1212B-9C4B-204A-B6CE-D24B21E9263A}"/>
                </a:ext>
              </a:extLst>
            </p:cNvPr>
            <p:cNvSpPr/>
            <p:nvPr/>
          </p:nvSpPr>
          <p:spPr>
            <a:xfrm>
              <a:off x="202878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BCCDE208-EA44-A048-A0BD-1F7CD6B09E81}"/>
                </a:ext>
              </a:extLst>
            </p:cNvPr>
            <p:cNvSpPr/>
            <p:nvPr/>
          </p:nvSpPr>
          <p:spPr>
            <a:xfrm>
              <a:off x="216425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0AA1E983-71B3-2843-877C-3BD6A53E82BC}"/>
                </a:ext>
              </a:extLst>
            </p:cNvPr>
            <p:cNvSpPr/>
            <p:nvPr/>
          </p:nvSpPr>
          <p:spPr>
            <a:xfrm>
              <a:off x="229971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424EC02-42F7-6546-A1F6-1D4DAA5A190F}"/>
                </a:ext>
              </a:extLst>
            </p:cNvPr>
            <p:cNvSpPr/>
            <p:nvPr/>
          </p:nvSpPr>
          <p:spPr>
            <a:xfrm>
              <a:off x="243518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60E9472B-7EA2-8A4D-BB11-8CB0B56375E0}"/>
                </a:ext>
              </a:extLst>
            </p:cNvPr>
            <p:cNvSpPr/>
            <p:nvPr/>
          </p:nvSpPr>
          <p:spPr>
            <a:xfrm>
              <a:off x="257064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AF1AD1E5-CA1F-844C-83A1-B591E58482C5}"/>
                </a:ext>
              </a:extLst>
            </p:cNvPr>
            <p:cNvSpPr/>
            <p:nvPr/>
          </p:nvSpPr>
          <p:spPr>
            <a:xfrm>
              <a:off x="270611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08379D99-EAA1-C645-AB37-3E67965560CA}"/>
                </a:ext>
              </a:extLst>
            </p:cNvPr>
            <p:cNvSpPr/>
            <p:nvPr/>
          </p:nvSpPr>
          <p:spPr>
            <a:xfrm>
              <a:off x="284157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FB777D1A-249B-954F-B4E3-C2556CE34831}"/>
                </a:ext>
              </a:extLst>
            </p:cNvPr>
            <p:cNvSpPr/>
            <p:nvPr/>
          </p:nvSpPr>
          <p:spPr>
            <a:xfrm>
              <a:off x="297704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E2B1412-8892-A543-91EC-D35D900436E4}"/>
                </a:ext>
              </a:extLst>
            </p:cNvPr>
            <p:cNvSpPr/>
            <p:nvPr/>
          </p:nvSpPr>
          <p:spPr>
            <a:xfrm>
              <a:off x="311250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A149841A-A541-8F4F-A4E4-59AB8457A682}"/>
                </a:ext>
              </a:extLst>
            </p:cNvPr>
            <p:cNvSpPr/>
            <p:nvPr/>
          </p:nvSpPr>
          <p:spPr>
            <a:xfrm>
              <a:off x="324797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350C1F4C-AF4B-C04E-8C24-113165B93DF8}"/>
                </a:ext>
              </a:extLst>
            </p:cNvPr>
            <p:cNvSpPr/>
            <p:nvPr/>
          </p:nvSpPr>
          <p:spPr>
            <a:xfrm>
              <a:off x="338343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640DA917-77DC-274C-A3BC-12768F33F0EB}"/>
                </a:ext>
              </a:extLst>
            </p:cNvPr>
            <p:cNvSpPr/>
            <p:nvPr/>
          </p:nvSpPr>
          <p:spPr>
            <a:xfrm>
              <a:off x="351890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96A63525-67A7-D648-9855-737A6A39E39D}"/>
                </a:ext>
              </a:extLst>
            </p:cNvPr>
            <p:cNvSpPr/>
            <p:nvPr/>
          </p:nvSpPr>
          <p:spPr>
            <a:xfrm>
              <a:off x="3654369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88CD8FF-EE96-FC4E-A167-1C1D1B8AF456}"/>
                </a:ext>
              </a:extLst>
            </p:cNvPr>
            <p:cNvSpPr/>
            <p:nvPr/>
          </p:nvSpPr>
          <p:spPr>
            <a:xfrm>
              <a:off x="3789834" y="1950400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A032625-BD0B-4341-9966-01D661C10A77}"/>
              </a:ext>
            </a:extLst>
          </p:cNvPr>
          <p:cNvSpPr txBox="1"/>
          <p:nvPr/>
        </p:nvSpPr>
        <p:spPr>
          <a:xfrm>
            <a:off x="834877" y="1404624"/>
            <a:ext cx="872995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VGG-16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2015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5E98578-DD80-FE4E-9D9E-D9B64608676A}"/>
              </a:ext>
            </a:extLst>
          </p:cNvPr>
          <p:cNvSpPr txBox="1"/>
          <p:nvPr/>
        </p:nvSpPr>
        <p:spPr>
          <a:xfrm>
            <a:off x="809238" y="729120"/>
            <a:ext cx="898643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 err="1">
                <a:latin typeface="Palatino" pitchFamily="2" charset="77"/>
                <a:ea typeface="Palatino" pitchFamily="2" charset="77"/>
              </a:rPr>
              <a:t>AlexNet</a:t>
            </a:r>
            <a:endParaRPr lang="en-US" sz="1700" dirty="0">
              <a:latin typeface="Palatino" pitchFamily="2" charset="77"/>
              <a:ea typeface="Palatino" pitchFamily="2" charset="77"/>
            </a:endParaRP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19618-6D57-8F45-BB8B-7BA5AC8B0794}"/>
              </a:ext>
            </a:extLst>
          </p:cNvPr>
          <p:cNvSpPr txBox="1"/>
          <p:nvPr/>
        </p:nvSpPr>
        <p:spPr>
          <a:xfrm>
            <a:off x="382834" y="4404617"/>
            <a:ext cx="1325043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Inception V3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2016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26CD4AD-EE48-6F4B-93E8-B20DB6672FCB}"/>
              </a:ext>
            </a:extLst>
          </p:cNvPr>
          <p:cNvSpPr/>
          <p:nvPr/>
        </p:nvSpPr>
        <p:spPr>
          <a:xfrm>
            <a:off x="2208362" y="5872758"/>
            <a:ext cx="864474" cy="84797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3x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35C112D-7BB5-3048-841F-5650E0806740}"/>
              </a:ext>
            </a:extLst>
          </p:cNvPr>
          <p:cNvSpPr/>
          <p:nvPr/>
        </p:nvSpPr>
        <p:spPr>
          <a:xfrm>
            <a:off x="3990029" y="5872758"/>
            <a:ext cx="864474" cy="84797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8x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7E94FF7-7250-264F-8C1F-04BD60F831E9}"/>
              </a:ext>
            </a:extLst>
          </p:cNvPr>
          <p:cNvSpPr/>
          <p:nvPr/>
        </p:nvSpPr>
        <p:spPr>
          <a:xfrm>
            <a:off x="5759910" y="5877705"/>
            <a:ext cx="864474" cy="84797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36x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6130280-DB51-0947-B121-8C9F384F6CA1}"/>
              </a:ext>
            </a:extLst>
          </p:cNvPr>
          <p:cNvSpPr/>
          <p:nvPr/>
        </p:nvSpPr>
        <p:spPr>
          <a:xfrm>
            <a:off x="7515759" y="5879774"/>
            <a:ext cx="864474" cy="84797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3x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872A253-DF37-1441-91F1-D2AC7D4A70D2}"/>
              </a:ext>
            </a:extLst>
          </p:cNvPr>
          <p:cNvCxnSpPr>
            <a:cxnSpLocks/>
            <a:stCxn id="112" idx="3"/>
            <a:endCxn id="184" idx="1"/>
          </p:cNvCxnSpPr>
          <p:nvPr/>
        </p:nvCxnSpPr>
        <p:spPr>
          <a:xfrm>
            <a:off x="1945565" y="6503215"/>
            <a:ext cx="6903454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973A290-9145-3C4F-802C-5B64309640A1}"/>
              </a:ext>
            </a:extLst>
          </p:cNvPr>
          <p:cNvSpPr/>
          <p:nvPr/>
        </p:nvSpPr>
        <p:spPr>
          <a:xfrm>
            <a:off x="1819661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78F56C2-2BBE-DE4A-8813-C1F0CBA17B2C}"/>
              </a:ext>
            </a:extLst>
          </p:cNvPr>
          <p:cNvSpPr/>
          <p:nvPr/>
        </p:nvSpPr>
        <p:spPr>
          <a:xfrm>
            <a:off x="2011944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5E584C09-DAFA-B94B-877F-E475529401FA}"/>
              </a:ext>
            </a:extLst>
          </p:cNvPr>
          <p:cNvSpPr/>
          <p:nvPr/>
        </p:nvSpPr>
        <p:spPr>
          <a:xfrm>
            <a:off x="2351431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4AC7C885-3B4F-4F4F-9076-515057548514}"/>
              </a:ext>
            </a:extLst>
          </p:cNvPr>
          <p:cNvSpPr/>
          <p:nvPr/>
        </p:nvSpPr>
        <p:spPr>
          <a:xfrm>
            <a:off x="2543714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23EC45A2-ACA1-4645-82EB-3BE1D6AD21D4}"/>
              </a:ext>
            </a:extLst>
          </p:cNvPr>
          <p:cNvSpPr/>
          <p:nvPr/>
        </p:nvSpPr>
        <p:spPr>
          <a:xfrm>
            <a:off x="2735997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806E1175-A05A-3940-959C-A90A9FE17001}"/>
              </a:ext>
            </a:extLst>
          </p:cNvPr>
          <p:cNvSpPr/>
          <p:nvPr/>
        </p:nvSpPr>
        <p:spPr>
          <a:xfrm>
            <a:off x="2270658" y="6151567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07943E-1C12-044D-87F4-A6CFE46C0375}"/>
              </a:ext>
            </a:extLst>
          </p:cNvPr>
          <p:cNvSpPr/>
          <p:nvPr/>
        </p:nvSpPr>
        <p:spPr>
          <a:xfrm>
            <a:off x="2928277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9CC18F03-66C3-244A-9696-073AADB291BA}"/>
              </a:ext>
            </a:extLst>
          </p:cNvPr>
          <p:cNvSpPr/>
          <p:nvPr/>
        </p:nvSpPr>
        <p:spPr>
          <a:xfrm>
            <a:off x="4133098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F83EBF52-F302-9D45-8111-CE923435B2D0}"/>
              </a:ext>
            </a:extLst>
          </p:cNvPr>
          <p:cNvSpPr/>
          <p:nvPr/>
        </p:nvSpPr>
        <p:spPr>
          <a:xfrm>
            <a:off x="4325381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1A2F3BD2-7408-8A44-A054-042E93EC8F1C}"/>
              </a:ext>
            </a:extLst>
          </p:cNvPr>
          <p:cNvSpPr/>
          <p:nvPr/>
        </p:nvSpPr>
        <p:spPr>
          <a:xfrm>
            <a:off x="4517664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5FBBFD3F-2A2E-204D-AA71-13B45D794D54}"/>
              </a:ext>
            </a:extLst>
          </p:cNvPr>
          <p:cNvSpPr/>
          <p:nvPr/>
        </p:nvSpPr>
        <p:spPr>
          <a:xfrm>
            <a:off x="4052325" y="6151567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83DB524-EF0B-C048-B2C3-169D48F2E6DD}"/>
              </a:ext>
            </a:extLst>
          </p:cNvPr>
          <p:cNvSpPr/>
          <p:nvPr/>
        </p:nvSpPr>
        <p:spPr>
          <a:xfrm>
            <a:off x="4709944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037D7754-048D-8543-9186-56AC63922847}"/>
              </a:ext>
            </a:extLst>
          </p:cNvPr>
          <p:cNvSpPr/>
          <p:nvPr/>
        </p:nvSpPr>
        <p:spPr>
          <a:xfrm>
            <a:off x="3245455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5088E298-B16C-EC49-A92A-8503340827D9}"/>
              </a:ext>
            </a:extLst>
          </p:cNvPr>
          <p:cNvSpPr/>
          <p:nvPr/>
        </p:nvSpPr>
        <p:spPr>
          <a:xfrm>
            <a:off x="3437738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151E6737-0C12-424A-ABF4-6C96A3A334F1}"/>
              </a:ext>
            </a:extLst>
          </p:cNvPr>
          <p:cNvSpPr/>
          <p:nvPr/>
        </p:nvSpPr>
        <p:spPr>
          <a:xfrm>
            <a:off x="3630021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9D219329-97ED-DD41-B668-9CB38FAEDFCA}"/>
              </a:ext>
            </a:extLst>
          </p:cNvPr>
          <p:cNvSpPr/>
          <p:nvPr/>
        </p:nvSpPr>
        <p:spPr>
          <a:xfrm>
            <a:off x="3164682" y="6149374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1CDC75F-47BC-AB4B-8B00-B21CD87AD0AA}"/>
              </a:ext>
            </a:extLst>
          </p:cNvPr>
          <p:cNvSpPr/>
          <p:nvPr/>
        </p:nvSpPr>
        <p:spPr>
          <a:xfrm>
            <a:off x="3822301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8F460345-CF58-564D-8729-7244B49C6FEF}"/>
              </a:ext>
            </a:extLst>
          </p:cNvPr>
          <p:cNvSpPr/>
          <p:nvPr/>
        </p:nvSpPr>
        <p:spPr>
          <a:xfrm>
            <a:off x="3438716" y="6025782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557A665A-0B9E-4647-A290-C32CC72B51EB}"/>
              </a:ext>
            </a:extLst>
          </p:cNvPr>
          <p:cNvSpPr/>
          <p:nvPr/>
        </p:nvSpPr>
        <p:spPr>
          <a:xfrm>
            <a:off x="590297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F6B279B5-0A26-5B48-9D00-08B83234ABDE}"/>
              </a:ext>
            </a:extLst>
          </p:cNvPr>
          <p:cNvSpPr/>
          <p:nvPr/>
        </p:nvSpPr>
        <p:spPr>
          <a:xfrm>
            <a:off x="6095262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12A3E92F-FFE9-914D-97A3-3440764B3DD5}"/>
              </a:ext>
            </a:extLst>
          </p:cNvPr>
          <p:cNvSpPr/>
          <p:nvPr/>
        </p:nvSpPr>
        <p:spPr>
          <a:xfrm>
            <a:off x="6287545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3A0B4833-060E-C54D-8591-F2AF8BD739AB}"/>
              </a:ext>
            </a:extLst>
          </p:cNvPr>
          <p:cNvSpPr/>
          <p:nvPr/>
        </p:nvSpPr>
        <p:spPr>
          <a:xfrm>
            <a:off x="5822207" y="6156513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E675C44-715A-584B-BA9D-A3AAA3C01F32}"/>
              </a:ext>
            </a:extLst>
          </p:cNvPr>
          <p:cNvSpPr/>
          <p:nvPr/>
        </p:nvSpPr>
        <p:spPr>
          <a:xfrm>
            <a:off x="6479826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40ACB115-FC63-7948-B3CB-9F243E9CD5A0}"/>
              </a:ext>
            </a:extLst>
          </p:cNvPr>
          <p:cNvSpPr/>
          <p:nvPr/>
        </p:nvSpPr>
        <p:spPr>
          <a:xfrm>
            <a:off x="5015337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C0C8A6D9-179D-4641-92E4-11179A859B8C}"/>
              </a:ext>
            </a:extLst>
          </p:cNvPr>
          <p:cNvSpPr/>
          <p:nvPr/>
        </p:nvSpPr>
        <p:spPr>
          <a:xfrm>
            <a:off x="5207620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3EA5FFE-3CAC-2E4D-AA27-9455D22966D8}"/>
              </a:ext>
            </a:extLst>
          </p:cNvPr>
          <p:cNvSpPr/>
          <p:nvPr/>
        </p:nvSpPr>
        <p:spPr>
          <a:xfrm>
            <a:off x="5399903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83809B01-E270-B94A-B06E-2CD447AAF575}"/>
              </a:ext>
            </a:extLst>
          </p:cNvPr>
          <p:cNvSpPr/>
          <p:nvPr/>
        </p:nvSpPr>
        <p:spPr>
          <a:xfrm>
            <a:off x="4934564" y="6154320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0C7C244-996E-BB42-B332-FF46007A7840}"/>
              </a:ext>
            </a:extLst>
          </p:cNvPr>
          <p:cNvSpPr/>
          <p:nvPr/>
        </p:nvSpPr>
        <p:spPr>
          <a:xfrm>
            <a:off x="5592183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526425CD-C6D9-9F4A-B4AB-7AB137F47287}"/>
              </a:ext>
            </a:extLst>
          </p:cNvPr>
          <p:cNvSpPr/>
          <p:nvPr/>
        </p:nvSpPr>
        <p:spPr>
          <a:xfrm>
            <a:off x="5208598" y="6030728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6D29DC61-DC55-524B-B50A-335C6CFAB33A}"/>
              </a:ext>
            </a:extLst>
          </p:cNvPr>
          <p:cNvSpPr/>
          <p:nvPr/>
        </p:nvSpPr>
        <p:spPr>
          <a:xfrm>
            <a:off x="765882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10665D89-587D-2242-BEBC-E9DD990BC336}"/>
              </a:ext>
            </a:extLst>
          </p:cNvPr>
          <p:cNvSpPr/>
          <p:nvPr/>
        </p:nvSpPr>
        <p:spPr>
          <a:xfrm>
            <a:off x="7851112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0D6C91B8-C672-B144-A958-530C08E54B71}"/>
              </a:ext>
            </a:extLst>
          </p:cNvPr>
          <p:cNvSpPr/>
          <p:nvPr/>
        </p:nvSpPr>
        <p:spPr>
          <a:xfrm>
            <a:off x="8043395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A93FB7BD-739A-5E45-90C8-E612BFD2C28B}"/>
              </a:ext>
            </a:extLst>
          </p:cNvPr>
          <p:cNvSpPr/>
          <p:nvPr/>
        </p:nvSpPr>
        <p:spPr>
          <a:xfrm>
            <a:off x="7578056" y="6158583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AD0BB8A-16BD-5249-A176-3501850BBE37}"/>
              </a:ext>
            </a:extLst>
          </p:cNvPr>
          <p:cNvSpPr/>
          <p:nvPr/>
        </p:nvSpPr>
        <p:spPr>
          <a:xfrm>
            <a:off x="8235675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06BB55A8-4955-BD41-B1F0-941786EEA9FE}"/>
              </a:ext>
            </a:extLst>
          </p:cNvPr>
          <p:cNvSpPr/>
          <p:nvPr/>
        </p:nvSpPr>
        <p:spPr>
          <a:xfrm>
            <a:off x="6771186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A5799E2A-B407-8F4E-9F16-AAF17C929301}"/>
              </a:ext>
            </a:extLst>
          </p:cNvPr>
          <p:cNvSpPr/>
          <p:nvPr/>
        </p:nvSpPr>
        <p:spPr>
          <a:xfrm>
            <a:off x="696346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BB3E65E1-408F-E64E-9C00-0F51A6448867}"/>
              </a:ext>
            </a:extLst>
          </p:cNvPr>
          <p:cNvSpPr/>
          <p:nvPr/>
        </p:nvSpPr>
        <p:spPr>
          <a:xfrm>
            <a:off x="7155752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6373C441-B72A-754F-A47D-F8E6C3352FC9}"/>
              </a:ext>
            </a:extLst>
          </p:cNvPr>
          <p:cNvSpPr/>
          <p:nvPr/>
        </p:nvSpPr>
        <p:spPr>
          <a:xfrm>
            <a:off x="6690413" y="6156390"/>
            <a:ext cx="703030" cy="347044"/>
          </a:xfrm>
          <a:custGeom>
            <a:avLst/>
            <a:gdLst>
              <a:gd name="connsiteX0" fmla="*/ 58 w 41333"/>
              <a:gd name="connsiteY0" fmla="*/ 200076 h 200076"/>
              <a:gd name="connsiteX1" fmla="*/ 12758 w 41333"/>
              <a:gd name="connsiteY1" fmla="*/ 63551 h 200076"/>
              <a:gd name="connsiteX2" fmla="*/ 28633 w 41333"/>
              <a:gd name="connsiteY2" fmla="*/ 19101 h 200076"/>
              <a:gd name="connsiteX3" fmla="*/ 41333 w 41333"/>
              <a:gd name="connsiteY3" fmla="*/ 51 h 200076"/>
              <a:gd name="connsiteX0" fmla="*/ 7728 w 509378"/>
              <a:gd name="connsiteY0" fmla="*/ 189910 h 189910"/>
              <a:gd name="connsiteX1" fmla="*/ 20428 w 509378"/>
              <a:gd name="connsiteY1" fmla="*/ 53385 h 189910"/>
              <a:gd name="connsiteX2" fmla="*/ 36303 w 509378"/>
              <a:gd name="connsiteY2" fmla="*/ 8935 h 189910"/>
              <a:gd name="connsiteX3" fmla="*/ 509378 w 509378"/>
              <a:gd name="connsiteY3" fmla="*/ 154985 h 189910"/>
              <a:gd name="connsiteX0" fmla="*/ 8198 w 516198"/>
              <a:gd name="connsiteY0" fmla="*/ 189910 h 189910"/>
              <a:gd name="connsiteX1" fmla="*/ 20898 w 516198"/>
              <a:gd name="connsiteY1" fmla="*/ 53385 h 189910"/>
              <a:gd name="connsiteX2" fmla="*/ 36773 w 516198"/>
              <a:gd name="connsiteY2" fmla="*/ 8935 h 189910"/>
              <a:gd name="connsiteX3" fmla="*/ 516198 w 516198"/>
              <a:gd name="connsiteY3" fmla="*/ 154985 h 189910"/>
              <a:gd name="connsiteX0" fmla="*/ 4437 w 515165"/>
              <a:gd name="connsiteY0" fmla="*/ 181684 h 181684"/>
              <a:gd name="connsiteX1" fmla="*/ 17137 w 515165"/>
              <a:gd name="connsiteY1" fmla="*/ 45159 h 181684"/>
              <a:gd name="connsiteX2" fmla="*/ 33012 w 515165"/>
              <a:gd name="connsiteY2" fmla="*/ 709 h 181684"/>
              <a:gd name="connsiteX3" fmla="*/ 461636 w 515165"/>
              <a:gd name="connsiteY3" fmla="*/ 35634 h 181684"/>
              <a:gd name="connsiteX4" fmla="*/ 512437 w 515165"/>
              <a:gd name="connsiteY4" fmla="*/ 146759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69587"/>
              <a:gd name="connsiteY0" fmla="*/ 181684 h 181684"/>
              <a:gd name="connsiteX1" fmla="*/ 17137 w 569587"/>
              <a:gd name="connsiteY1" fmla="*/ 45159 h 181684"/>
              <a:gd name="connsiteX2" fmla="*/ 33012 w 569587"/>
              <a:gd name="connsiteY2" fmla="*/ 709 h 181684"/>
              <a:gd name="connsiteX3" fmla="*/ 461636 w 569587"/>
              <a:gd name="connsiteY3" fmla="*/ 35634 h 181684"/>
              <a:gd name="connsiteX4" fmla="*/ 569587 w 569587"/>
              <a:gd name="connsiteY4" fmla="*/ 118184 h 181684"/>
              <a:gd name="connsiteX0" fmla="*/ 4437 w 505633"/>
              <a:gd name="connsiteY0" fmla="*/ 181684 h 181684"/>
              <a:gd name="connsiteX1" fmla="*/ 17137 w 505633"/>
              <a:gd name="connsiteY1" fmla="*/ 45159 h 181684"/>
              <a:gd name="connsiteX2" fmla="*/ 33012 w 505633"/>
              <a:gd name="connsiteY2" fmla="*/ 709 h 181684"/>
              <a:gd name="connsiteX3" fmla="*/ 461636 w 505633"/>
              <a:gd name="connsiteY3" fmla="*/ 35634 h 181684"/>
              <a:gd name="connsiteX4" fmla="*/ 502912 w 505633"/>
              <a:gd name="connsiteY4" fmla="*/ 153109 h 181684"/>
              <a:gd name="connsiteX0" fmla="*/ 4437 w 511245"/>
              <a:gd name="connsiteY0" fmla="*/ 181684 h 181684"/>
              <a:gd name="connsiteX1" fmla="*/ 17137 w 511245"/>
              <a:gd name="connsiteY1" fmla="*/ 45159 h 181684"/>
              <a:gd name="connsiteX2" fmla="*/ 33012 w 511245"/>
              <a:gd name="connsiteY2" fmla="*/ 709 h 181684"/>
              <a:gd name="connsiteX3" fmla="*/ 461636 w 511245"/>
              <a:gd name="connsiteY3" fmla="*/ 35634 h 181684"/>
              <a:gd name="connsiteX4" fmla="*/ 502912 w 511245"/>
              <a:gd name="connsiteY4" fmla="*/ 153109 h 181684"/>
              <a:gd name="connsiteX0" fmla="*/ 59 w 498534"/>
              <a:gd name="connsiteY0" fmla="*/ 286312 h 286312"/>
              <a:gd name="connsiteX1" fmla="*/ 12759 w 498534"/>
              <a:gd name="connsiteY1" fmla="*/ 149787 h 286312"/>
              <a:gd name="connsiteX2" fmla="*/ 28634 w 498534"/>
              <a:gd name="connsiteY2" fmla="*/ 105337 h 286312"/>
              <a:gd name="connsiteX3" fmla="*/ 269933 w 498534"/>
              <a:gd name="connsiteY3" fmla="*/ 3737 h 286312"/>
              <a:gd name="connsiteX4" fmla="*/ 498534 w 498534"/>
              <a:gd name="connsiteY4" fmla="*/ 257737 h 286312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575 h 282575"/>
              <a:gd name="connsiteX1" fmla="*/ 12759 w 498534"/>
              <a:gd name="connsiteY1" fmla="*/ 146050 h 282575"/>
              <a:gd name="connsiteX2" fmla="*/ 28634 w 498534"/>
              <a:gd name="connsiteY2" fmla="*/ 101600 h 282575"/>
              <a:gd name="connsiteX3" fmla="*/ 269933 w 498534"/>
              <a:gd name="connsiteY3" fmla="*/ 0 h 282575"/>
              <a:gd name="connsiteX4" fmla="*/ 498534 w 498534"/>
              <a:gd name="connsiteY4" fmla="*/ 254000 h 282575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616 h 282616"/>
              <a:gd name="connsiteX1" fmla="*/ 12759 w 498534"/>
              <a:gd name="connsiteY1" fmla="*/ 146091 h 282616"/>
              <a:gd name="connsiteX2" fmla="*/ 28634 w 498534"/>
              <a:gd name="connsiteY2" fmla="*/ 101641 h 282616"/>
              <a:gd name="connsiteX3" fmla="*/ 269933 w 498534"/>
              <a:gd name="connsiteY3" fmla="*/ 41 h 282616"/>
              <a:gd name="connsiteX4" fmla="*/ 498534 w 498534"/>
              <a:gd name="connsiteY4" fmla="*/ 254041 h 282616"/>
              <a:gd name="connsiteX0" fmla="*/ 59 w 498534"/>
              <a:gd name="connsiteY0" fmla="*/ 282818 h 282818"/>
              <a:gd name="connsiteX1" fmla="*/ 12759 w 498534"/>
              <a:gd name="connsiteY1" fmla="*/ 146293 h 282818"/>
              <a:gd name="connsiteX2" fmla="*/ 28634 w 498534"/>
              <a:gd name="connsiteY2" fmla="*/ 101843 h 282818"/>
              <a:gd name="connsiteX3" fmla="*/ 269933 w 498534"/>
              <a:gd name="connsiteY3" fmla="*/ 243 h 282818"/>
              <a:gd name="connsiteX4" fmla="*/ 498534 w 498534"/>
              <a:gd name="connsiteY4" fmla="*/ 254243 h 282818"/>
              <a:gd name="connsiteX0" fmla="*/ 59 w 498534"/>
              <a:gd name="connsiteY0" fmla="*/ 282791 h 282791"/>
              <a:gd name="connsiteX1" fmla="*/ 12759 w 498534"/>
              <a:gd name="connsiteY1" fmla="*/ 146266 h 282791"/>
              <a:gd name="connsiteX2" fmla="*/ 28634 w 498534"/>
              <a:gd name="connsiteY2" fmla="*/ 101816 h 282791"/>
              <a:gd name="connsiteX3" fmla="*/ 269933 w 498534"/>
              <a:gd name="connsiteY3" fmla="*/ 216 h 282791"/>
              <a:gd name="connsiteX4" fmla="*/ 498534 w 498534"/>
              <a:gd name="connsiteY4" fmla="*/ 254216 h 282791"/>
              <a:gd name="connsiteX0" fmla="*/ 59 w 498534"/>
              <a:gd name="connsiteY0" fmla="*/ 282605 h 282605"/>
              <a:gd name="connsiteX1" fmla="*/ 12759 w 498534"/>
              <a:gd name="connsiteY1" fmla="*/ 146080 h 282605"/>
              <a:gd name="connsiteX2" fmla="*/ 28634 w 498534"/>
              <a:gd name="connsiteY2" fmla="*/ 101630 h 282605"/>
              <a:gd name="connsiteX3" fmla="*/ 269933 w 498534"/>
              <a:gd name="connsiteY3" fmla="*/ 30 h 282605"/>
              <a:gd name="connsiteX4" fmla="*/ 498534 w 498534"/>
              <a:gd name="connsiteY4" fmla="*/ 254030 h 282605"/>
              <a:gd name="connsiteX0" fmla="*/ 10069 w 508544"/>
              <a:gd name="connsiteY0" fmla="*/ 284440 h 284440"/>
              <a:gd name="connsiteX1" fmla="*/ 22769 w 508544"/>
              <a:gd name="connsiteY1" fmla="*/ 147915 h 284440"/>
              <a:gd name="connsiteX2" fmla="*/ 279943 w 508544"/>
              <a:gd name="connsiteY2" fmla="*/ 1865 h 284440"/>
              <a:gd name="connsiteX3" fmla="*/ 508544 w 508544"/>
              <a:gd name="connsiteY3" fmla="*/ 255865 h 284440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5"/>
              <a:gd name="connsiteY0" fmla="*/ 282575 h 282575"/>
              <a:gd name="connsiteX1" fmla="*/ 269874 w 498475"/>
              <a:gd name="connsiteY1" fmla="*/ 0 h 282575"/>
              <a:gd name="connsiteX2" fmla="*/ 498475 w 498475"/>
              <a:gd name="connsiteY2" fmla="*/ 254000 h 282575"/>
              <a:gd name="connsiteX0" fmla="*/ 0 w 498478"/>
              <a:gd name="connsiteY0" fmla="*/ 282575 h 282575"/>
              <a:gd name="connsiteX1" fmla="*/ 269874 w 498478"/>
              <a:gd name="connsiteY1" fmla="*/ 0 h 282575"/>
              <a:gd name="connsiteX2" fmla="*/ 498475 w 498478"/>
              <a:gd name="connsiteY2" fmla="*/ 254000 h 282575"/>
              <a:gd name="connsiteX0" fmla="*/ 0 w 501651"/>
              <a:gd name="connsiteY0" fmla="*/ 282576 h 282576"/>
              <a:gd name="connsiteX1" fmla="*/ 269874 w 501651"/>
              <a:gd name="connsiteY1" fmla="*/ 1 h 282576"/>
              <a:gd name="connsiteX2" fmla="*/ 501650 w 501651"/>
              <a:gd name="connsiteY2" fmla="*/ 279401 h 282576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82582 h 282582"/>
              <a:gd name="connsiteX1" fmla="*/ 269874 w 501650"/>
              <a:gd name="connsiteY1" fmla="*/ 7 h 282582"/>
              <a:gd name="connsiteX2" fmla="*/ 501650 w 501650"/>
              <a:gd name="connsiteY2" fmla="*/ 279407 h 282582"/>
              <a:gd name="connsiteX0" fmla="*/ 0 w 501650"/>
              <a:gd name="connsiteY0" fmla="*/ 279409 h 279409"/>
              <a:gd name="connsiteX1" fmla="*/ 244474 w 501650"/>
              <a:gd name="connsiteY1" fmla="*/ 9 h 279409"/>
              <a:gd name="connsiteX2" fmla="*/ 501650 w 501650"/>
              <a:gd name="connsiteY2" fmla="*/ 276234 h 279409"/>
              <a:gd name="connsiteX0" fmla="*/ 0 w 501650"/>
              <a:gd name="connsiteY0" fmla="*/ 279721 h 279721"/>
              <a:gd name="connsiteX1" fmla="*/ 244474 w 501650"/>
              <a:gd name="connsiteY1" fmla="*/ 321 h 279721"/>
              <a:gd name="connsiteX2" fmla="*/ 501650 w 501650"/>
              <a:gd name="connsiteY2" fmla="*/ 276546 h 279721"/>
              <a:gd name="connsiteX0" fmla="*/ 0 w 501650"/>
              <a:gd name="connsiteY0" fmla="*/ 249329 h 249329"/>
              <a:gd name="connsiteX1" fmla="*/ 241299 w 501650"/>
              <a:gd name="connsiteY1" fmla="*/ 1679 h 249329"/>
              <a:gd name="connsiteX2" fmla="*/ 501650 w 501650"/>
              <a:gd name="connsiteY2" fmla="*/ 246154 h 249329"/>
              <a:gd name="connsiteX0" fmla="*/ 0 w 501650"/>
              <a:gd name="connsiteY0" fmla="*/ 248207 h 248207"/>
              <a:gd name="connsiteX1" fmla="*/ 241299 w 501650"/>
              <a:gd name="connsiteY1" fmla="*/ 557 h 248207"/>
              <a:gd name="connsiteX2" fmla="*/ 501650 w 501650"/>
              <a:gd name="connsiteY2" fmla="*/ 245032 h 248207"/>
              <a:gd name="connsiteX0" fmla="*/ 0 w 518617"/>
              <a:gd name="connsiteY0" fmla="*/ 247851 h 247851"/>
              <a:gd name="connsiteX1" fmla="*/ 241299 w 518617"/>
              <a:gd name="connsiteY1" fmla="*/ 201 h 247851"/>
              <a:gd name="connsiteX2" fmla="*/ 498473 w 518617"/>
              <a:gd name="connsiteY2" fmla="*/ 206576 h 247851"/>
              <a:gd name="connsiteX3" fmla="*/ 501650 w 518617"/>
              <a:gd name="connsiteY3" fmla="*/ 244676 h 247851"/>
              <a:gd name="connsiteX0" fmla="*/ 0 w 518617"/>
              <a:gd name="connsiteY0" fmla="*/ 248007 h 248007"/>
              <a:gd name="connsiteX1" fmla="*/ 241299 w 518617"/>
              <a:gd name="connsiteY1" fmla="*/ 357 h 248007"/>
              <a:gd name="connsiteX2" fmla="*/ 498473 w 518617"/>
              <a:gd name="connsiteY2" fmla="*/ 206732 h 248007"/>
              <a:gd name="connsiteX3" fmla="*/ 501650 w 518617"/>
              <a:gd name="connsiteY3" fmla="*/ 244832 h 248007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05346"/>
              <a:gd name="connsiteY0" fmla="*/ 279725 h 279725"/>
              <a:gd name="connsiteX1" fmla="*/ 241299 w 505346"/>
              <a:gd name="connsiteY1" fmla="*/ 32075 h 279725"/>
              <a:gd name="connsiteX2" fmla="*/ 476248 w 505346"/>
              <a:gd name="connsiteY2" fmla="*/ 82875 h 279725"/>
              <a:gd name="connsiteX3" fmla="*/ 501650 w 505346"/>
              <a:gd name="connsiteY3" fmla="*/ 276550 h 279725"/>
              <a:gd name="connsiteX0" fmla="*/ 0 w 584200"/>
              <a:gd name="connsiteY0" fmla="*/ 279725 h 279725"/>
              <a:gd name="connsiteX1" fmla="*/ 241299 w 584200"/>
              <a:gd name="connsiteY1" fmla="*/ 32075 h 279725"/>
              <a:gd name="connsiteX2" fmla="*/ 476248 w 584200"/>
              <a:gd name="connsiteY2" fmla="*/ 82875 h 279725"/>
              <a:gd name="connsiteX3" fmla="*/ 584200 w 584200"/>
              <a:gd name="connsiteY3" fmla="*/ 254325 h 279725"/>
              <a:gd name="connsiteX0" fmla="*/ 0 w 503635"/>
              <a:gd name="connsiteY0" fmla="*/ 279725 h 286075"/>
              <a:gd name="connsiteX1" fmla="*/ 241299 w 503635"/>
              <a:gd name="connsiteY1" fmla="*/ 32075 h 286075"/>
              <a:gd name="connsiteX2" fmla="*/ 476248 w 503635"/>
              <a:gd name="connsiteY2" fmla="*/ 82875 h 286075"/>
              <a:gd name="connsiteX3" fmla="*/ 498475 w 503635"/>
              <a:gd name="connsiteY3" fmla="*/ 286075 h 286075"/>
              <a:gd name="connsiteX0" fmla="*/ 0 w 476248"/>
              <a:gd name="connsiteY0" fmla="*/ 279725 h 279725"/>
              <a:gd name="connsiteX1" fmla="*/ 241299 w 476248"/>
              <a:gd name="connsiteY1" fmla="*/ 32075 h 279725"/>
              <a:gd name="connsiteX2" fmla="*/ 476248 w 476248"/>
              <a:gd name="connsiteY2" fmla="*/ 82875 h 279725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8029 h 248029"/>
              <a:gd name="connsiteX1" fmla="*/ 241299 w 495298"/>
              <a:gd name="connsiteY1" fmla="*/ 379 h 248029"/>
              <a:gd name="connsiteX2" fmla="*/ 495298 w 495298"/>
              <a:gd name="connsiteY2" fmla="*/ 241679 h 248029"/>
              <a:gd name="connsiteX0" fmla="*/ 0 w 495298"/>
              <a:gd name="connsiteY0" fmla="*/ 247672 h 247672"/>
              <a:gd name="connsiteX1" fmla="*/ 241299 w 495298"/>
              <a:gd name="connsiteY1" fmla="*/ 22 h 247672"/>
              <a:gd name="connsiteX2" fmla="*/ 495298 w 495298"/>
              <a:gd name="connsiteY2" fmla="*/ 241322 h 247672"/>
              <a:gd name="connsiteX0" fmla="*/ 0 w 495298"/>
              <a:gd name="connsiteY0" fmla="*/ 244499 h 244499"/>
              <a:gd name="connsiteX1" fmla="*/ 247649 w 495298"/>
              <a:gd name="connsiteY1" fmla="*/ 24 h 244499"/>
              <a:gd name="connsiteX2" fmla="*/ 495298 w 495298"/>
              <a:gd name="connsiteY2" fmla="*/ 238149 h 24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298" h="244499">
                <a:moveTo>
                  <a:pt x="0" y="244499"/>
                </a:moveTo>
                <a:cubicBezTo>
                  <a:pt x="5424" y="20529"/>
                  <a:pt x="165099" y="1082"/>
                  <a:pt x="247649" y="24"/>
                </a:cubicBezTo>
                <a:cubicBezTo>
                  <a:pt x="330199" y="-1034"/>
                  <a:pt x="490006" y="32303"/>
                  <a:pt x="495298" y="238149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A3A28CA-E06A-674C-8278-A899A2EDDBAE}"/>
              </a:ext>
            </a:extLst>
          </p:cNvPr>
          <p:cNvSpPr/>
          <p:nvPr/>
        </p:nvSpPr>
        <p:spPr>
          <a:xfrm>
            <a:off x="7348032" y="6451624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1865B22C-CFBD-3442-95BB-F521BFAAFF23}"/>
              </a:ext>
            </a:extLst>
          </p:cNvPr>
          <p:cNvSpPr/>
          <p:nvPr/>
        </p:nvSpPr>
        <p:spPr>
          <a:xfrm>
            <a:off x="6964447" y="6032798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D6AD8019-E312-884A-8EE4-57215368743E}"/>
              </a:ext>
            </a:extLst>
          </p:cNvPr>
          <p:cNvSpPr/>
          <p:nvPr/>
        </p:nvSpPr>
        <p:spPr>
          <a:xfrm>
            <a:off x="846445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687EA4FD-D8C3-494C-BBE6-AD17322FCEC2}"/>
              </a:ext>
            </a:extLst>
          </p:cNvPr>
          <p:cNvSpPr/>
          <p:nvPr/>
        </p:nvSpPr>
        <p:spPr>
          <a:xfrm>
            <a:off x="8656739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C46FA7"/>
          </a:solidFill>
          <a:ln w="6350">
            <a:solidFill>
              <a:srgbClr val="AF6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C05C9D2B-4F6D-8145-A2B4-07C4C3F5F2F0}"/>
              </a:ext>
            </a:extLst>
          </p:cNvPr>
          <p:cNvSpPr/>
          <p:nvPr/>
        </p:nvSpPr>
        <p:spPr>
          <a:xfrm>
            <a:off x="8849020" y="6375244"/>
            <a:ext cx="125904" cy="255940"/>
          </a:xfrm>
          <a:prstGeom prst="roundRect">
            <a:avLst>
              <a:gd name="adj" fmla="val 34564"/>
            </a:avLst>
          </a:prstGeom>
          <a:solidFill>
            <a:srgbClr val="BB0E24"/>
          </a:solidFill>
          <a:ln w="6350">
            <a:solidFill>
              <a:srgbClr val="A92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360EF8FA-0801-C04D-9EBC-F47F2E671FF6}"/>
              </a:ext>
            </a:extLst>
          </p:cNvPr>
          <p:cNvGrpSpPr/>
          <p:nvPr/>
        </p:nvGrpSpPr>
        <p:grpSpPr>
          <a:xfrm>
            <a:off x="1819661" y="72115"/>
            <a:ext cx="1471877" cy="255941"/>
            <a:chOff x="1486921" y="1196116"/>
            <a:chExt cx="1036965" cy="180315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ABDAB08-955A-CB48-99AE-C42CFB496300}"/>
                </a:ext>
              </a:extLst>
            </p:cNvPr>
            <p:cNvCxnSpPr>
              <a:cxnSpLocks/>
              <a:stCxn id="187" idx="3"/>
              <a:endCxn id="194" idx="1"/>
            </p:cNvCxnSpPr>
            <p:nvPr/>
          </p:nvCxnSpPr>
          <p:spPr>
            <a:xfrm>
              <a:off x="1575623" y="1286274"/>
              <a:ext cx="859561" cy="0"/>
            </a:xfrm>
            <a:prstGeom prst="line">
              <a:avLst/>
            </a:prstGeom>
            <a:ln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37E12D64-8D22-1F4E-BDA2-63642E201AF3}"/>
                </a:ext>
              </a:extLst>
            </p:cNvPr>
            <p:cNvSpPr/>
            <p:nvPr/>
          </p:nvSpPr>
          <p:spPr>
            <a:xfrm>
              <a:off x="1486921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rtlCol="0" anchor="ctr"/>
            <a:lstStyle/>
            <a:p>
              <a:pPr algn="ctr"/>
              <a:endParaRPr lang="en-US" sz="2000"/>
            </a:p>
          </p:txBody>
        </p:sp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23F549BA-60CF-8149-9E42-E2002D003FA1}"/>
                </a:ext>
              </a:extLst>
            </p:cNvPr>
            <p:cNvSpPr/>
            <p:nvPr/>
          </p:nvSpPr>
          <p:spPr>
            <a:xfrm>
              <a:off x="1622388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89" name="Rounded Rectangle 188">
              <a:extLst>
                <a:ext uri="{FF2B5EF4-FFF2-40B4-BE49-F238E27FC236}">
                  <a16:creationId xmlns:a16="http://schemas.microsoft.com/office/drawing/2014/main" id="{93FB23A4-C951-B341-9D20-40DDDCD8FCF2}"/>
                </a:ext>
              </a:extLst>
            </p:cNvPr>
            <p:cNvSpPr/>
            <p:nvPr/>
          </p:nvSpPr>
          <p:spPr>
            <a:xfrm>
              <a:off x="1757855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F6D2A6"/>
            </a:solidFill>
            <a:ln w="6350">
              <a:solidFill>
                <a:srgbClr val="D4B1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7750F6BB-2064-1D47-ACA5-ED29FCF79742}"/>
                </a:ext>
              </a:extLst>
            </p:cNvPr>
            <p:cNvSpPr/>
            <p:nvPr/>
          </p:nvSpPr>
          <p:spPr>
            <a:xfrm>
              <a:off x="1893322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A9DDAB"/>
            </a:solidFill>
            <a:ln w="6350">
              <a:solidFill>
                <a:srgbClr val="A7C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4E89E81E-AD99-B24D-B1F7-AA2989F1FD1F}"/>
                </a:ext>
              </a:extLst>
            </p:cNvPr>
            <p:cNvSpPr/>
            <p:nvPr/>
          </p:nvSpPr>
          <p:spPr>
            <a:xfrm>
              <a:off x="2028789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0CC5C52E-0DD6-F34E-A2E1-FC6BAA8C2195}"/>
                </a:ext>
              </a:extLst>
            </p:cNvPr>
            <p:cNvSpPr/>
            <p:nvPr/>
          </p:nvSpPr>
          <p:spPr>
            <a:xfrm>
              <a:off x="2164254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3" name="Rounded Rectangle 192">
              <a:extLst>
                <a:ext uri="{FF2B5EF4-FFF2-40B4-BE49-F238E27FC236}">
                  <a16:creationId xmlns:a16="http://schemas.microsoft.com/office/drawing/2014/main" id="{C666C97F-A113-DF4B-9938-96E2A11CB741}"/>
                </a:ext>
              </a:extLst>
            </p:cNvPr>
            <p:cNvSpPr/>
            <p:nvPr/>
          </p:nvSpPr>
          <p:spPr>
            <a:xfrm>
              <a:off x="2299719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C46FA7"/>
            </a:solidFill>
            <a:ln w="6350">
              <a:solidFill>
                <a:srgbClr val="AF6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8E611EC6-BC14-F240-B96B-51C2974812C8}"/>
                </a:ext>
              </a:extLst>
            </p:cNvPr>
            <p:cNvSpPr/>
            <p:nvPr/>
          </p:nvSpPr>
          <p:spPr>
            <a:xfrm>
              <a:off x="2435184" y="1196116"/>
              <a:ext cx="88702" cy="180315"/>
            </a:xfrm>
            <a:prstGeom prst="roundRect">
              <a:avLst>
                <a:gd name="adj" fmla="val 34564"/>
              </a:avLst>
            </a:prstGeom>
            <a:solidFill>
              <a:srgbClr val="BB0E24"/>
            </a:solidFill>
            <a:ln w="6350">
              <a:solidFill>
                <a:srgbClr val="A92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ED91B7E7-C88E-094C-A9DF-FD4D91812ADC}"/>
              </a:ext>
            </a:extLst>
          </p:cNvPr>
          <p:cNvSpPr txBox="1"/>
          <p:nvPr/>
        </p:nvSpPr>
        <p:spPr>
          <a:xfrm>
            <a:off x="841289" y="66789"/>
            <a:ext cx="866583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LeNet-5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1998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20A80FF-9E61-434E-939A-4B14B2C22A77}"/>
              </a:ext>
            </a:extLst>
          </p:cNvPr>
          <p:cNvSpPr/>
          <p:nvPr/>
        </p:nvSpPr>
        <p:spPr>
          <a:xfrm>
            <a:off x="6568594" y="3369959"/>
            <a:ext cx="1078349" cy="2297427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8800" rIns="36000" bIns="0" rtlCol="0" anchor="t"/>
          <a:lstStyle/>
          <a:p>
            <a:pPr algn="r"/>
            <a:r>
              <a:rPr lang="en-US" sz="1400" dirty="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2x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0C5DA52-29FE-5B43-B26B-9B1AEEB2195E}"/>
              </a:ext>
            </a:extLst>
          </p:cNvPr>
          <p:cNvSpPr/>
          <p:nvPr/>
        </p:nvSpPr>
        <p:spPr>
          <a:xfrm>
            <a:off x="5430545" y="3840948"/>
            <a:ext cx="1050261" cy="1338388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5x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3E99BEC-099E-3447-B458-48C1D4161A84}"/>
              </a:ext>
            </a:extLst>
          </p:cNvPr>
          <p:cNvSpPr/>
          <p:nvPr/>
        </p:nvSpPr>
        <p:spPr>
          <a:xfrm>
            <a:off x="3139908" y="3689522"/>
            <a:ext cx="1298864" cy="1664761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3x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35F5381-9CD1-904C-B3A5-B1808D516176}"/>
              </a:ext>
            </a:extLst>
          </p:cNvPr>
          <p:cNvCxnSpPr>
            <a:cxnSpLocks/>
            <a:stCxn id="241" idx="1"/>
          </p:cNvCxnSpPr>
          <p:nvPr/>
        </p:nvCxnSpPr>
        <p:spPr>
          <a:xfrm flipH="1">
            <a:off x="7577764" y="4537191"/>
            <a:ext cx="710244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B9C1B19-79CC-1345-A8F2-8B492E68A22D}"/>
              </a:ext>
            </a:extLst>
          </p:cNvPr>
          <p:cNvCxnSpPr>
            <a:cxnSpLocks/>
          </p:cNvCxnSpPr>
          <p:nvPr/>
        </p:nvCxnSpPr>
        <p:spPr>
          <a:xfrm flipH="1">
            <a:off x="4266477" y="4525699"/>
            <a:ext cx="2388693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AFD071B-26F9-904D-800D-CEC38C3A57C1}"/>
              </a:ext>
            </a:extLst>
          </p:cNvPr>
          <p:cNvCxnSpPr/>
          <p:nvPr/>
        </p:nvCxnSpPr>
        <p:spPr>
          <a:xfrm flipH="1">
            <a:off x="1945565" y="4525699"/>
            <a:ext cx="1272941" cy="1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452608F2-9121-1E43-978C-441C20955062}"/>
              </a:ext>
            </a:extLst>
          </p:cNvPr>
          <p:cNvSpPr/>
          <p:nvPr/>
        </p:nvSpPr>
        <p:spPr>
          <a:xfrm>
            <a:off x="3218507" y="3847252"/>
            <a:ext cx="1047971" cy="1333960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77A2178B-83D8-0344-8D8F-233089C452AC}"/>
              </a:ext>
            </a:extLst>
          </p:cNvPr>
          <p:cNvSpPr/>
          <p:nvPr/>
        </p:nvSpPr>
        <p:spPr>
          <a:xfrm>
            <a:off x="3218507" y="4292225"/>
            <a:ext cx="1047971" cy="45190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9BB9FF49-1FCE-864C-B52D-09FAF5393A60}"/>
              </a:ext>
            </a:extLst>
          </p:cNvPr>
          <p:cNvSpPr/>
          <p:nvPr/>
        </p:nvSpPr>
        <p:spPr>
          <a:xfrm>
            <a:off x="4566404" y="4090610"/>
            <a:ext cx="717779" cy="874284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58099B1C-724C-7B4A-AC66-148C34493F4F}"/>
              </a:ext>
            </a:extLst>
          </p:cNvPr>
          <p:cNvSpPr/>
          <p:nvPr/>
        </p:nvSpPr>
        <p:spPr>
          <a:xfrm>
            <a:off x="5540388" y="4106352"/>
            <a:ext cx="825096" cy="874284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6317BDFE-554D-3242-A45A-2742ACF99DE9}"/>
              </a:ext>
            </a:extLst>
          </p:cNvPr>
          <p:cNvSpPr/>
          <p:nvPr/>
        </p:nvSpPr>
        <p:spPr>
          <a:xfrm>
            <a:off x="1819661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EC6847D5-02B0-754B-962E-FD63025C3CED}"/>
              </a:ext>
            </a:extLst>
          </p:cNvPr>
          <p:cNvSpPr/>
          <p:nvPr/>
        </p:nvSpPr>
        <p:spPr>
          <a:xfrm>
            <a:off x="2011944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064CFDC7-AACB-874A-B579-1B716FC70856}"/>
              </a:ext>
            </a:extLst>
          </p:cNvPr>
          <p:cNvSpPr/>
          <p:nvPr/>
        </p:nvSpPr>
        <p:spPr>
          <a:xfrm>
            <a:off x="2204227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6D92540E-AECF-2144-B7A5-EFE0054BDF37}"/>
              </a:ext>
            </a:extLst>
          </p:cNvPr>
          <p:cNvSpPr/>
          <p:nvPr/>
        </p:nvSpPr>
        <p:spPr>
          <a:xfrm>
            <a:off x="2396510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ECB726E-A150-5344-AC91-436F0637634F}"/>
              </a:ext>
            </a:extLst>
          </p:cNvPr>
          <p:cNvSpPr/>
          <p:nvPr/>
        </p:nvSpPr>
        <p:spPr>
          <a:xfrm>
            <a:off x="2588793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BD187B5A-1EE8-7F44-B16A-AB7F764E9F02}"/>
              </a:ext>
            </a:extLst>
          </p:cNvPr>
          <p:cNvSpPr/>
          <p:nvPr/>
        </p:nvSpPr>
        <p:spPr>
          <a:xfrm>
            <a:off x="2781076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E41AF6C2-49B9-7946-8758-434CF80E5BEA}"/>
              </a:ext>
            </a:extLst>
          </p:cNvPr>
          <p:cNvSpPr/>
          <p:nvPr/>
        </p:nvSpPr>
        <p:spPr>
          <a:xfrm>
            <a:off x="2973356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ABA34D62-AD60-F547-B8CC-5AB91A63CC5D}"/>
              </a:ext>
            </a:extLst>
          </p:cNvPr>
          <p:cNvSpPr/>
          <p:nvPr/>
        </p:nvSpPr>
        <p:spPr>
          <a:xfrm>
            <a:off x="3349396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14607A7-F76D-D044-B7F1-20FC79B8481D}"/>
              </a:ext>
            </a:extLst>
          </p:cNvPr>
          <p:cNvSpPr/>
          <p:nvPr/>
        </p:nvSpPr>
        <p:spPr>
          <a:xfrm>
            <a:off x="3510309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ACFADF14-D91B-EC44-9F6B-E05F9CA8525F}"/>
              </a:ext>
            </a:extLst>
          </p:cNvPr>
          <p:cNvSpPr/>
          <p:nvPr/>
        </p:nvSpPr>
        <p:spPr>
          <a:xfrm>
            <a:off x="3671221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4970738F-7DD3-BE41-B5A9-458EDAD5B03D}"/>
              </a:ext>
            </a:extLst>
          </p:cNvPr>
          <p:cNvSpPr/>
          <p:nvPr/>
        </p:nvSpPr>
        <p:spPr>
          <a:xfrm>
            <a:off x="3832134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251BB25A-9568-8849-BCB0-9C993858AC19}"/>
              </a:ext>
            </a:extLst>
          </p:cNvPr>
          <p:cNvSpPr/>
          <p:nvPr/>
        </p:nvSpPr>
        <p:spPr>
          <a:xfrm>
            <a:off x="3993049" y="4600353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8DF17EEC-1DAD-8041-8AA2-301D4150AE19}"/>
              </a:ext>
            </a:extLst>
          </p:cNvPr>
          <p:cNvSpPr/>
          <p:nvPr/>
        </p:nvSpPr>
        <p:spPr>
          <a:xfrm>
            <a:off x="3517848" y="416771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0B200A94-F558-B44E-BF8F-694363C076CD}"/>
              </a:ext>
            </a:extLst>
          </p:cNvPr>
          <p:cNvSpPr/>
          <p:nvPr/>
        </p:nvSpPr>
        <p:spPr>
          <a:xfrm>
            <a:off x="3678761" y="416771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C186F905-8C80-174D-87E8-857A822DAEA8}"/>
              </a:ext>
            </a:extLst>
          </p:cNvPr>
          <p:cNvSpPr/>
          <p:nvPr/>
        </p:nvSpPr>
        <p:spPr>
          <a:xfrm>
            <a:off x="3839674" y="416771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94996EE3-1DAA-BB43-8985-20523F172EA2}"/>
              </a:ext>
            </a:extLst>
          </p:cNvPr>
          <p:cNvSpPr/>
          <p:nvPr/>
        </p:nvSpPr>
        <p:spPr>
          <a:xfrm>
            <a:off x="3677978" y="3744564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5F04F1BB-968C-B449-AB25-02016CE8CF48}"/>
              </a:ext>
            </a:extLst>
          </p:cNvPr>
          <p:cNvSpPr/>
          <p:nvPr/>
        </p:nvSpPr>
        <p:spPr>
          <a:xfrm>
            <a:off x="3597146" y="500834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C2CD19D9-0B9F-0A42-BCF4-AC1EE066BFA9}"/>
              </a:ext>
            </a:extLst>
          </p:cNvPr>
          <p:cNvSpPr/>
          <p:nvPr/>
        </p:nvSpPr>
        <p:spPr>
          <a:xfrm>
            <a:off x="3758059" y="500834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75627867-2782-8442-A811-73FCA3DA5A4F}"/>
              </a:ext>
            </a:extLst>
          </p:cNvPr>
          <p:cNvSpPr/>
          <p:nvPr/>
        </p:nvSpPr>
        <p:spPr>
          <a:xfrm>
            <a:off x="4205722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FE5BECA3-48BA-3744-B767-823D48D62241}"/>
              </a:ext>
            </a:extLst>
          </p:cNvPr>
          <p:cNvSpPr/>
          <p:nvPr/>
        </p:nvSpPr>
        <p:spPr>
          <a:xfrm>
            <a:off x="4865245" y="4829254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2BF976FA-33FB-B346-AF57-687B78F3C1B6}"/>
              </a:ext>
            </a:extLst>
          </p:cNvPr>
          <p:cNvSpPr/>
          <p:nvPr/>
        </p:nvSpPr>
        <p:spPr>
          <a:xfrm>
            <a:off x="4711872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6" name="Rounded Rectangle 235">
            <a:extLst>
              <a:ext uri="{FF2B5EF4-FFF2-40B4-BE49-F238E27FC236}">
                <a16:creationId xmlns:a16="http://schemas.microsoft.com/office/drawing/2014/main" id="{62D378C5-A4D8-5B42-B2EC-5F400D476DFB}"/>
              </a:ext>
            </a:extLst>
          </p:cNvPr>
          <p:cNvSpPr/>
          <p:nvPr/>
        </p:nvSpPr>
        <p:spPr>
          <a:xfrm>
            <a:off x="4872785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D5538E3B-3D02-0E4F-A208-7E16B3EDEB02}"/>
              </a:ext>
            </a:extLst>
          </p:cNvPr>
          <p:cNvSpPr/>
          <p:nvPr/>
        </p:nvSpPr>
        <p:spPr>
          <a:xfrm>
            <a:off x="5033697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92687AFC-1B17-4843-B8BF-0689C5A1E102}"/>
              </a:ext>
            </a:extLst>
          </p:cNvPr>
          <p:cNvSpPr/>
          <p:nvPr/>
        </p:nvSpPr>
        <p:spPr>
          <a:xfrm>
            <a:off x="4872001" y="3973464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3A5E0A03-4BB0-E44B-868F-962E918CB020}"/>
              </a:ext>
            </a:extLst>
          </p:cNvPr>
          <p:cNvSpPr/>
          <p:nvPr/>
        </p:nvSpPr>
        <p:spPr>
          <a:xfrm>
            <a:off x="7906871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9798C0"/>
          </a:solidFill>
          <a:ln w="6350">
            <a:solidFill>
              <a:srgbClr val="8B85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A535DFA4-2924-354A-9AAB-A32B400F8ED6}"/>
              </a:ext>
            </a:extLst>
          </p:cNvPr>
          <p:cNvSpPr/>
          <p:nvPr/>
        </p:nvSpPr>
        <p:spPr>
          <a:xfrm>
            <a:off x="8099151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C46FA7"/>
          </a:solidFill>
          <a:ln w="6350">
            <a:solidFill>
              <a:srgbClr val="AF6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E45688D0-0C26-234C-BA81-8ADB49FF0612}"/>
              </a:ext>
            </a:extLst>
          </p:cNvPr>
          <p:cNvSpPr/>
          <p:nvPr/>
        </p:nvSpPr>
        <p:spPr>
          <a:xfrm>
            <a:off x="8288008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BB0E24"/>
          </a:solidFill>
          <a:ln w="6350">
            <a:solidFill>
              <a:srgbClr val="A92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15E1B2C4-FBC2-0448-84A8-141408C931CD}"/>
              </a:ext>
            </a:extLst>
          </p:cNvPr>
          <p:cNvSpPr/>
          <p:nvPr/>
        </p:nvSpPr>
        <p:spPr>
          <a:xfrm>
            <a:off x="5225918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80CFE8E8-D199-4243-90AD-9B834AE6A872}"/>
              </a:ext>
            </a:extLst>
          </p:cNvPr>
          <p:cNvSpPr/>
          <p:nvPr/>
        </p:nvSpPr>
        <p:spPr>
          <a:xfrm>
            <a:off x="5861982" y="484907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2A70AB33-E23C-2A42-94A9-C81330B1109B}"/>
              </a:ext>
            </a:extLst>
          </p:cNvPr>
          <p:cNvSpPr/>
          <p:nvPr/>
        </p:nvSpPr>
        <p:spPr>
          <a:xfrm>
            <a:off x="5625380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C06459D3-3CA3-2F4D-B31F-0CFD88611A44}"/>
              </a:ext>
            </a:extLst>
          </p:cNvPr>
          <p:cNvSpPr/>
          <p:nvPr/>
        </p:nvSpPr>
        <p:spPr>
          <a:xfrm>
            <a:off x="5786293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C311F715-DA2B-8A4E-AB2A-D427624A2D32}"/>
              </a:ext>
            </a:extLst>
          </p:cNvPr>
          <p:cNvSpPr/>
          <p:nvPr/>
        </p:nvSpPr>
        <p:spPr>
          <a:xfrm>
            <a:off x="5947206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9EBBCBA3-3DFC-A244-A1FB-EAEFD5041791}"/>
              </a:ext>
            </a:extLst>
          </p:cNvPr>
          <p:cNvSpPr/>
          <p:nvPr/>
        </p:nvSpPr>
        <p:spPr>
          <a:xfrm>
            <a:off x="5785510" y="3989207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84E8E33C-FD1E-4D44-99F1-F6A1800D6373}"/>
              </a:ext>
            </a:extLst>
          </p:cNvPr>
          <p:cNvSpPr/>
          <p:nvPr/>
        </p:nvSpPr>
        <p:spPr>
          <a:xfrm>
            <a:off x="6106715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A1192632-D2C7-E047-97F7-CC7F42BF1CDF}"/>
              </a:ext>
            </a:extLst>
          </p:cNvPr>
          <p:cNvSpPr/>
          <p:nvPr/>
        </p:nvSpPr>
        <p:spPr>
          <a:xfrm>
            <a:off x="5947206" y="398519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E3D992CE-15D3-8146-B29E-CD8BB688E956}"/>
              </a:ext>
            </a:extLst>
          </p:cNvPr>
          <p:cNvSpPr/>
          <p:nvPr/>
        </p:nvSpPr>
        <p:spPr>
          <a:xfrm>
            <a:off x="6301232" y="439773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374BA982-C748-8042-BB72-29B4D7D6261D}"/>
              </a:ext>
            </a:extLst>
          </p:cNvPr>
          <p:cNvSpPr/>
          <p:nvPr/>
        </p:nvSpPr>
        <p:spPr>
          <a:xfrm>
            <a:off x="6653102" y="3588578"/>
            <a:ext cx="853817" cy="1888274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86DEA8CA-8F5A-1C4F-9056-E000F7A82756}"/>
              </a:ext>
            </a:extLst>
          </p:cNvPr>
          <p:cNvSpPr/>
          <p:nvPr/>
        </p:nvSpPr>
        <p:spPr>
          <a:xfrm>
            <a:off x="7014071" y="3949214"/>
            <a:ext cx="492847" cy="336606"/>
          </a:xfrm>
          <a:custGeom>
            <a:avLst/>
            <a:gdLst>
              <a:gd name="connsiteX0" fmla="*/ 66895 w 347220"/>
              <a:gd name="connsiteY0" fmla="*/ 0 h 237145"/>
              <a:gd name="connsiteX1" fmla="*/ 280325 w 347220"/>
              <a:gd name="connsiteY1" fmla="*/ 0 h 237145"/>
              <a:gd name="connsiteX2" fmla="*/ 347220 w 347220"/>
              <a:gd name="connsiteY2" fmla="*/ 66895 h 237145"/>
              <a:gd name="connsiteX3" fmla="*/ 347220 w 347220"/>
              <a:gd name="connsiteY3" fmla="*/ 237145 h 237145"/>
              <a:gd name="connsiteX4" fmla="*/ 245105 w 347220"/>
              <a:gd name="connsiteY4" fmla="*/ 135030 h 237145"/>
              <a:gd name="connsiteX5" fmla="*/ 0 w 347220"/>
              <a:gd name="connsiteY5" fmla="*/ 135030 h 237145"/>
              <a:gd name="connsiteX6" fmla="*/ 0 w 347220"/>
              <a:gd name="connsiteY6" fmla="*/ 66895 h 237145"/>
              <a:gd name="connsiteX7" fmla="*/ 66895 w 347220"/>
              <a:gd name="connsiteY7" fmla="*/ 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7" fmla="*/ 336545 w 347220"/>
              <a:gd name="connsiteY7" fmla="*/ 22647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0" fmla="*/ 0 w 347220"/>
              <a:gd name="connsiteY0" fmla="*/ 135030 h 237145"/>
              <a:gd name="connsiteX1" fmla="*/ 0 w 347220"/>
              <a:gd name="connsiteY1" fmla="*/ 66895 h 237145"/>
              <a:gd name="connsiteX2" fmla="*/ 66895 w 347220"/>
              <a:gd name="connsiteY2" fmla="*/ 0 h 237145"/>
              <a:gd name="connsiteX3" fmla="*/ 280325 w 347220"/>
              <a:gd name="connsiteY3" fmla="*/ 0 h 237145"/>
              <a:gd name="connsiteX4" fmla="*/ 347220 w 347220"/>
              <a:gd name="connsiteY4" fmla="*/ 66895 h 237145"/>
              <a:gd name="connsiteX5" fmla="*/ 347220 w 347220"/>
              <a:gd name="connsiteY5" fmla="*/ 237145 h 23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7220" h="237145">
                <a:moveTo>
                  <a:pt x="0" y="135030"/>
                </a:moveTo>
                <a:lnTo>
                  <a:pt x="0" y="66895"/>
                </a:lnTo>
                <a:cubicBezTo>
                  <a:pt x="0" y="29950"/>
                  <a:pt x="29950" y="0"/>
                  <a:pt x="66895" y="0"/>
                </a:cubicBezTo>
                <a:lnTo>
                  <a:pt x="280325" y="0"/>
                </a:lnTo>
                <a:cubicBezTo>
                  <a:pt x="317270" y="0"/>
                  <a:pt x="347220" y="29950"/>
                  <a:pt x="347220" y="66895"/>
                </a:cubicBezTo>
                <a:lnTo>
                  <a:pt x="347220" y="237145"/>
                </a:ln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DB68308B-76DB-6E44-8E12-F21B36C9CE2F}"/>
              </a:ext>
            </a:extLst>
          </p:cNvPr>
          <p:cNvSpPr/>
          <p:nvPr/>
        </p:nvSpPr>
        <p:spPr>
          <a:xfrm>
            <a:off x="6653102" y="4140876"/>
            <a:ext cx="360970" cy="752327"/>
          </a:xfrm>
          <a:custGeom>
            <a:avLst/>
            <a:gdLst>
              <a:gd name="connsiteX0" fmla="*/ 102115 w 254310"/>
              <a:gd name="connsiteY0" fmla="*/ 0 h 530029"/>
              <a:gd name="connsiteX1" fmla="*/ 254310 w 254310"/>
              <a:gd name="connsiteY1" fmla="*/ 0 h 530029"/>
              <a:gd name="connsiteX2" fmla="*/ 254310 w 254310"/>
              <a:gd name="connsiteY2" fmla="*/ 530029 h 530029"/>
              <a:gd name="connsiteX3" fmla="*/ 102115 w 254310"/>
              <a:gd name="connsiteY3" fmla="*/ 530029 h 530029"/>
              <a:gd name="connsiteX4" fmla="*/ 0 w 254310"/>
              <a:gd name="connsiteY4" fmla="*/ 427914 h 530029"/>
              <a:gd name="connsiteX5" fmla="*/ 0 w 254310"/>
              <a:gd name="connsiteY5" fmla="*/ 102115 h 530029"/>
              <a:gd name="connsiteX6" fmla="*/ 102115 w 254310"/>
              <a:gd name="connsiteY6" fmla="*/ 0 h 530029"/>
              <a:gd name="connsiteX0" fmla="*/ 254310 w 345750"/>
              <a:gd name="connsiteY0" fmla="*/ 530029 h 621469"/>
              <a:gd name="connsiteX1" fmla="*/ 102115 w 345750"/>
              <a:gd name="connsiteY1" fmla="*/ 530029 h 621469"/>
              <a:gd name="connsiteX2" fmla="*/ 0 w 345750"/>
              <a:gd name="connsiteY2" fmla="*/ 427914 h 621469"/>
              <a:gd name="connsiteX3" fmla="*/ 0 w 345750"/>
              <a:gd name="connsiteY3" fmla="*/ 102115 h 621469"/>
              <a:gd name="connsiteX4" fmla="*/ 102115 w 345750"/>
              <a:gd name="connsiteY4" fmla="*/ 0 h 621469"/>
              <a:gd name="connsiteX5" fmla="*/ 254310 w 345750"/>
              <a:gd name="connsiteY5" fmla="*/ 0 h 621469"/>
              <a:gd name="connsiteX6" fmla="*/ 345750 w 345750"/>
              <a:gd name="connsiteY6" fmla="*/ 621469 h 621469"/>
              <a:gd name="connsiteX0" fmla="*/ 254310 w 254310"/>
              <a:gd name="connsiteY0" fmla="*/ 530029 h 530029"/>
              <a:gd name="connsiteX1" fmla="*/ 102115 w 254310"/>
              <a:gd name="connsiteY1" fmla="*/ 530029 h 530029"/>
              <a:gd name="connsiteX2" fmla="*/ 0 w 254310"/>
              <a:gd name="connsiteY2" fmla="*/ 427914 h 530029"/>
              <a:gd name="connsiteX3" fmla="*/ 0 w 254310"/>
              <a:gd name="connsiteY3" fmla="*/ 102115 h 530029"/>
              <a:gd name="connsiteX4" fmla="*/ 102115 w 254310"/>
              <a:gd name="connsiteY4" fmla="*/ 0 h 530029"/>
              <a:gd name="connsiteX5" fmla="*/ 254310 w 254310"/>
              <a:gd name="connsiteY5" fmla="*/ 0 h 530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0" h="530029">
                <a:moveTo>
                  <a:pt x="254310" y="530029"/>
                </a:moveTo>
                <a:lnTo>
                  <a:pt x="102115" y="530029"/>
                </a:lnTo>
                <a:cubicBezTo>
                  <a:pt x="45718" y="530029"/>
                  <a:pt x="0" y="484311"/>
                  <a:pt x="0" y="427914"/>
                </a:cubicBezTo>
                <a:lnTo>
                  <a:pt x="0" y="102115"/>
                </a:lnTo>
                <a:cubicBezTo>
                  <a:pt x="0" y="45718"/>
                  <a:pt x="45718" y="0"/>
                  <a:pt x="102115" y="0"/>
                </a:cubicBezTo>
                <a:lnTo>
                  <a:pt x="254310" y="0"/>
                </a:ln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91D32F13-ECF3-8643-BA5D-FEF630A623A9}"/>
              </a:ext>
            </a:extLst>
          </p:cNvPr>
          <p:cNvSpPr/>
          <p:nvPr/>
        </p:nvSpPr>
        <p:spPr>
          <a:xfrm>
            <a:off x="7014071" y="4748261"/>
            <a:ext cx="492847" cy="330630"/>
          </a:xfrm>
          <a:custGeom>
            <a:avLst/>
            <a:gdLst>
              <a:gd name="connsiteX0" fmla="*/ 347220 w 347220"/>
              <a:gd name="connsiteY0" fmla="*/ 0 h 232935"/>
              <a:gd name="connsiteX1" fmla="*/ 347220 w 347220"/>
              <a:gd name="connsiteY1" fmla="*/ 166040 h 232935"/>
              <a:gd name="connsiteX2" fmla="*/ 280325 w 347220"/>
              <a:gd name="connsiteY2" fmla="*/ 232935 h 232935"/>
              <a:gd name="connsiteX3" fmla="*/ 66895 w 347220"/>
              <a:gd name="connsiteY3" fmla="*/ 232935 h 232935"/>
              <a:gd name="connsiteX4" fmla="*/ 0 w 347220"/>
              <a:gd name="connsiteY4" fmla="*/ 166040 h 232935"/>
              <a:gd name="connsiteX5" fmla="*/ 0 w 347220"/>
              <a:gd name="connsiteY5" fmla="*/ 102115 h 232935"/>
              <a:gd name="connsiteX6" fmla="*/ 245105 w 347220"/>
              <a:gd name="connsiteY6" fmla="*/ 102115 h 232935"/>
              <a:gd name="connsiteX7" fmla="*/ 347220 w 347220"/>
              <a:gd name="connsiteY7" fmla="*/ 0 h 232935"/>
              <a:gd name="connsiteX0" fmla="*/ 245105 w 347220"/>
              <a:gd name="connsiteY0" fmla="*/ 102115 h 232935"/>
              <a:gd name="connsiteX1" fmla="*/ 347220 w 347220"/>
              <a:gd name="connsiteY1" fmla="*/ 0 h 232935"/>
              <a:gd name="connsiteX2" fmla="*/ 347220 w 347220"/>
              <a:gd name="connsiteY2" fmla="*/ 166040 h 232935"/>
              <a:gd name="connsiteX3" fmla="*/ 280325 w 347220"/>
              <a:gd name="connsiteY3" fmla="*/ 232935 h 232935"/>
              <a:gd name="connsiteX4" fmla="*/ 66895 w 347220"/>
              <a:gd name="connsiteY4" fmla="*/ 232935 h 232935"/>
              <a:gd name="connsiteX5" fmla="*/ 0 w 347220"/>
              <a:gd name="connsiteY5" fmla="*/ 166040 h 232935"/>
              <a:gd name="connsiteX6" fmla="*/ 0 w 347220"/>
              <a:gd name="connsiteY6" fmla="*/ 102115 h 232935"/>
              <a:gd name="connsiteX7" fmla="*/ 336545 w 347220"/>
              <a:gd name="connsiteY7" fmla="*/ 193555 h 232935"/>
              <a:gd name="connsiteX0" fmla="*/ 347220 w 347220"/>
              <a:gd name="connsiteY0" fmla="*/ 0 h 232935"/>
              <a:gd name="connsiteX1" fmla="*/ 347220 w 347220"/>
              <a:gd name="connsiteY1" fmla="*/ 166040 h 232935"/>
              <a:gd name="connsiteX2" fmla="*/ 280325 w 347220"/>
              <a:gd name="connsiteY2" fmla="*/ 232935 h 232935"/>
              <a:gd name="connsiteX3" fmla="*/ 66895 w 347220"/>
              <a:gd name="connsiteY3" fmla="*/ 232935 h 232935"/>
              <a:gd name="connsiteX4" fmla="*/ 0 w 347220"/>
              <a:gd name="connsiteY4" fmla="*/ 166040 h 232935"/>
              <a:gd name="connsiteX5" fmla="*/ 0 w 347220"/>
              <a:gd name="connsiteY5" fmla="*/ 102115 h 232935"/>
              <a:gd name="connsiteX6" fmla="*/ 336545 w 347220"/>
              <a:gd name="connsiteY6" fmla="*/ 193555 h 232935"/>
              <a:gd name="connsiteX0" fmla="*/ 347220 w 347220"/>
              <a:gd name="connsiteY0" fmla="*/ 0 h 232935"/>
              <a:gd name="connsiteX1" fmla="*/ 347220 w 347220"/>
              <a:gd name="connsiteY1" fmla="*/ 166040 h 232935"/>
              <a:gd name="connsiteX2" fmla="*/ 280325 w 347220"/>
              <a:gd name="connsiteY2" fmla="*/ 232935 h 232935"/>
              <a:gd name="connsiteX3" fmla="*/ 66895 w 347220"/>
              <a:gd name="connsiteY3" fmla="*/ 232935 h 232935"/>
              <a:gd name="connsiteX4" fmla="*/ 0 w 347220"/>
              <a:gd name="connsiteY4" fmla="*/ 166040 h 232935"/>
              <a:gd name="connsiteX5" fmla="*/ 0 w 347220"/>
              <a:gd name="connsiteY5" fmla="*/ 102115 h 23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7220" h="232935">
                <a:moveTo>
                  <a:pt x="347220" y="0"/>
                </a:moveTo>
                <a:lnTo>
                  <a:pt x="347220" y="166040"/>
                </a:lnTo>
                <a:cubicBezTo>
                  <a:pt x="347220" y="202985"/>
                  <a:pt x="317270" y="232935"/>
                  <a:pt x="280325" y="232935"/>
                </a:cubicBezTo>
                <a:lnTo>
                  <a:pt x="66895" y="232935"/>
                </a:lnTo>
                <a:cubicBezTo>
                  <a:pt x="29950" y="232935"/>
                  <a:pt x="0" y="202985"/>
                  <a:pt x="0" y="166040"/>
                </a:cubicBezTo>
                <a:lnTo>
                  <a:pt x="0" y="102115"/>
                </a:ln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474A2DBA-457A-3545-8E04-81E7D5622EB3}"/>
              </a:ext>
            </a:extLst>
          </p:cNvPr>
          <p:cNvSpPr/>
          <p:nvPr/>
        </p:nvSpPr>
        <p:spPr>
          <a:xfrm flipV="1">
            <a:off x="7017186" y="4137940"/>
            <a:ext cx="492847" cy="267963"/>
          </a:xfrm>
          <a:custGeom>
            <a:avLst/>
            <a:gdLst>
              <a:gd name="connsiteX0" fmla="*/ 66895 w 347220"/>
              <a:gd name="connsiteY0" fmla="*/ 0 h 237145"/>
              <a:gd name="connsiteX1" fmla="*/ 280325 w 347220"/>
              <a:gd name="connsiteY1" fmla="*/ 0 h 237145"/>
              <a:gd name="connsiteX2" fmla="*/ 347220 w 347220"/>
              <a:gd name="connsiteY2" fmla="*/ 66895 h 237145"/>
              <a:gd name="connsiteX3" fmla="*/ 347220 w 347220"/>
              <a:gd name="connsiteY3" fmla="*/ 237145 h 237145"/>
              <a:gd name="connsiteX4" fmla="*/ 245105 w 347220"/>
              <a:gd name="connsiteY4" fmla="*/ 135030 h 237145"/>
              <a:gd name="connsiteX5" fmla="*/ 0 w 347220"/>
              <a:gd name="connsiteY5" fmla="*/ 135030 h 237145"/>
              <a:gd name="connsiteX6" fmla="*/ 0 w 347220"/>
              <a:gd name="connsiteY6" fmla="*/ 66895 h 237145"/>
              <a:gd name="connsiteX7" fmla="*/ 66895 w 347220"/>
              <a:gd name="connsiteY7" fmla="*/ 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7" fmla="*/ 336545 w 347220"/>
              <a:gd name="connsiteY7" fmla="*/ 22647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0" fmla="*/ 0 w 347220"/>
              <a:gd name="connsiteY0" fmla="*/ 135030 h 237145"/>
              <a:gd name="connsiteX1" fmla="*/ 0 w 347220"/>
              <a:gd name="connsiteY1" fmla="*/ 66895 h 237145"/>
              <a:gd name="connsiteX2" fmla="*/ 66895 w 347220"/>
              <a:gd name="connsiteY2" fmla="*/ 0 h 237145"/>
              <a:gd name="connsiteX3" fmla="*/ 280325 w 347220"/>
              <a:gd name="connsiteY3" fmla="*/ 0 h 237145"/>
              <a:gd name="connsiteX4" fmla="*/ 347220 w 347220"/>
              <a:gd name="connsiteY4" fmla="*/ 66895 h 237145"/>
              <a:gd name="connsiteX5" fmla="*/ 347220 w 347220"/>
              <a:gd name="connsiteY5" fmla="*/ 237145 h 237145"/>
              <a:gd name="connsiteX0" fmla="*/ 0 w 347220"/>
              <a:gd name="connsiteY0" fmla="*/ 135030 h 135030"/>
              <a:gd name="connsiteX1" fmla="*/ 0 w 347220"/>
              <a:gd name="connsiteY1" fmla="*/ 66895 h 135030"/>
              <a:gd name="connsiteX2" fmla="*/ 66895 w 347220"/>
              <a:gd name="connsiteY2" fmla="*/ 0 h 135030"/>
              <a:gd name="connsiteX3" fmla="*/ 280325 w 347220"/>
              <a:gd name="connsiteY3" fmla="*/ 0 h 135030"/>
              <a:gd name="connsiteX4" fmla="*/ 347220 w 347220"/>
              <a:gd name="connsiteY4" fmla="*/ 66895 h 135030"/>
              <a:gd name="connsiteX0" fmla="*/ 0 w 347220"/>
              <a:gd name="connsiteY0" fmla="*/ 197633 h 197633"/>
              <a:gd name="connsiteX1" fmla="*/ 0 w 347220"/>
              <a:gd name="connsiteY1" fmla="*/ 129498 h 197633"/>
              <a:gd name="connsiteX2" fmla="*/ 66895 w 347220"/>
              <a:gd name="connsiteY2" fmla="*/ 62603 h 197633"/>
              <a:gd name="connsiteX3" fmla="*/ 280325 w 347220"/>
              <a:gd name="connsiteY3" fmla="*/ 62603 h 197633"/>
              <a:gd name="connsiteX4" fmla="*/ 347220 w 347220"/>
              <a:gd name="connsiteY4" fmla="*/ 8848 h 197633"/>
              <a:gd name="connsiteX0" fmla="*/ 0 w 347220"/>
              <a:gd name="connsiteY0" fmla="*/ 188785 h 188785"/>
              <a:gd name="connsiteX1" fmla="*/ 0 w 347220"/>
              <a:gd name="connsiteY1" fmla="*/ 120650 h 188785"/>
              <a:gd name="connsiteX2" fmla="*/ 66895 w 347220"/>
              <a:gd name="connsiteY2" fmla="*/ 53755 h 188785"/>
              <a:gd name="connsiteX3" fmla="*/ 280325 w 347220"/>
              <a:gd name="connsiteY3" fmla="*/ 53755 h 188785"/>
              <a:gd name="connsiteX4" fmla="*/ 347220 w 347220"/>
              <a:gd name="connsiteY4" fmla="*/ 0 h 18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20" h="188785">
                <a:moveTo>
                  <a:pt x="0" y="188785"/>
                </a:moveTo>
                <a:lnTo>
                  <a:pt x="0" y="120650"/>
                </a:lnTo>
                <a:cubicBezTo>
                  <a:pt x="0" y="83705"/>
                  <a:pt x="29950" y="53755"/>
                  <a:pt x="66895" y="53755"/>
                </a:cubicBezTo>
                <a:lnTo>
                  <a:pt x="280325" y="53755"/>
                </a:lnTo>
                <a:cubicBezTo>
                  <a:pt x="317270" y="53755"/>
                  <a:pt x="347220" y="29730"/>
                  <a:pt x="347220" y="0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E26FE9CB-7C9D-484B-B808-BA84E9B3CB63}"/>
              </a:ext>
            </a:extLst>
          </p:cNvPr>
          <p:cNvSpPr/>
          <p:nvPr/>
        </p:nvSpPr>
        <p:spPr>
          <a:xfrm>
            <a:off x="7013065" y="4633598"/>
            <a:ext cx="492847" cy="267963"/>
          </a:xfrm>
          <a:custGeom>
            <a:avLst/>
            <a:gdLst>
              <a:gd name="connsiteX0" fmla="*/ 66895 w 347220"/>
              <a:gd name="connsiteY0" fmla="*/ 0 h 237145"/>
              <a:gd name="connsiteX1" fmla="*/ 280325 w 347220"/>
              <a:gd name="connsiteY1" fmla="*/ 0 h 237145"/>
              <a:gd name="connsiteX2" fmla="*/ 347220 w 347220"/>
              <a:gd name="connsiteY2" fmla="*/ 66895 h 237145"/>
              <a:gd name="connsiteX3" fmla="*/ 347220 w 347220"/>
              <a:gd name="connsiteY3" fmla="*/ 237145 h 237145"/>
              <a:gd name="connsiteX4" fmla="*/ 245105 w 347220"/>
              <a:gd name="connsiteY4" fmla="*/ 135030 h 237145"/>
              <a:gd name="connsiteX5" fmla="*/ 0 w 347220"/>
              <a:gd name="connsiteY5" fmla="*/ 135030 h 237145"/>
              <a:gd name="connsiteX6" fmla="*/ 0 w 347220"/>
              <a:gd name="connsiteY6" fmla="*/ 66895 h 237145"/>
              <a:gd name="connsiteX7" fmla="*/ 66895 w 347220"/>
              <a:gd name="connsiteY7" fmla="*/ 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7" fmla="*/ 336545 w 347220"/>
              <a:gd name="connsiteY7" fmla="*/ 226470 h 237145"/>
              <a:gd name="connsiteX0" fmla="*/ 245105 w 347220"/>
              <a:gd name="connsiteY0" fmla="*/ 135030 h 237145"/>
              <a:gd name="connsiteX1" fmla="*/ 0 w 347220"/>
              <a:gd name="connsiteY1" fmla="*/ 135030 h 237145"/>
              <a:gd name="connsiteX2" fmla="*/ 0 w 347220"/>
              <a:gd name="connsiteY2" fmla="*/ 66895 h 237145"/>
              <a:gd name="connsiteX3" fmla="*/ 66895 w 347220"/>
              <a:gd name="connsiteY3" fmla="*/ 0 h 237145"/>
              <a:gd name="connsiteX4" fmla="*/ 280325 w 347220"/>
              <a:gd name="connsiteY4" fmla="*/ 0 h 237145"/>
              <a:gd name="connsiteX5" fmla="*/ 347220 w 347220"/>
              <a:gd name="connsiteY5" fmla="*/ 66895 h 237145"/>
              <a:gd name="connsiteX6" fmla="*/ 347220 w 347220"/>
              <a:gd name="connsiteY6" fmla="*/ 237145 h 237145"/>
              <a:gd name="connsiteX0" fmla="*/ 0 w 347220"/>
              <a:gd name="connsiteY0" fmla="*/ 135030 h 237145"/>
              <a:gd name="connsiteX1" fmla="*/ 0 w 347220"/>
              <a:gd name="connsiteY1" fmla="*/ 66895 h 237145"/>
              <a:gd name="connsiteX2" fmla="*/ 66895 w 347220"/>
              <a:gd name="connsiteY2" fmla="*/ 0 h 237145"/>
              <a:gd name="connsiteX3" fmla="*/ 280325 w 347220"/>
              <a:gd name="connsiteY3" fmla="*/ 0 h 237145"/>
              <a:gd name="connsiteX4" fmla="*/ 347220 w 347220"/>
              <a:gd name="connsiteY4" fmla="*/ 66895 h 237145"/>
              <a:gd name="connsiteX5" fmla="*/ 347220 w 347220"/>
              <a:gd name="connsiteY5" fmla="*/ 237145 h 237145"/>
              <a:gd name="connsiteX0" fmla="*/ 0 w 347220"/>
              <a:gd name="connsiteY0" fmla="*/ 135030 h 135030"/>
              <a:gd name="connsiteX1" fmla="*/ 0 w 347220"/>
              <a:gd name="connsiteY1" fmla="*/ 66895 h 135030"/>
              <a:gd name="connsiteX2" fmla="*/ 66895 w 347220"/>
              <a:gd name="connsiteY2" fmla="*/ 0 h 135030"/>
              <a:gd name="connsiteX3" fmla="*/ 280325 w 347220"/>
              <a:gd name="connsiteY3" fmla="*/ 0 h 135030"/>
              <a:gd name="connsiteX4" fmla="*/ 347220 w 347220"/>
              <a:gd name="connsiteY4" fmla="*/ 66895 h 135030"/>
              <a:gd name="connsiteX0" fmla="*/ 0 w 347220"/>
              <a:gd name="connsiteY0" fmla="*/ 197633 h 197633"/>
              <a:gd name="connsiteX1" fmla="*/ 0 w 347220"/>
              <a:gd name="connsiteY1" fmla="*/ 129498 h 197633"/>
              <a:gd name="connsiteX2" fmla="*/ 66895 w 347220"/>
              <a:gd name="connsiteY2" fmla="*/ 62603 h 197633"/>
              <a:gd name="connsiteX3" fmla="*/ 280325 w 347220"/>
              <a:gd name="connsiteY3" fmla="*/ 62603 h 197633"/>
              <a:gd name="connsiteX4" fmla="*/ 347220 w 347220"/>
              <a:gd name="connsiteY4" fmla="*/ 8848 h 197633"/>
              <a:gd name="connsiteX0" fmla="*/ 0 w 347220"/>
              <a:gd name="connsiteY0" fmla="*/ 188785 h 188785"/>
              <a:gd name="connsiteX1" fmla="*/ 0 w 347220"/>
              <a:gd name="connsiteY1" fmla="*/ 120650 h 188785"/>
              <a:gd name="connsiteX2" fmla="*/ 66895 w 347220"/>
              <a:gd name="connsiteY2" fmla="*/ 53755 h 188785"/>
              <a:gd name="connsiteX3" fmla="*/ 280325 w 347220"/>
              <a:gd name="connsiteY3" fmla="*/ 53755 h 188785"/>
              <a:gd name="connsiteX4" fmla="*/ 347220 w 347220"/>
              <a:gd name="connsiteY4" fmla="*/ 0 h 18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20" h="188785">
                <a:moveTo>
                  <a:pt x="0" y="188785"/>
                </a:moveTo>
                <a:lnTo>
                  <a:pt x="0" y="120650"/>
                </a:lnTo>
                <a:cubicBezTo>
                  <a:pt x="0" y="83705"/>
                  <a:pt x="29950" y="53755"/>
                  <a:pt x="66895" y="53755"/>
                </a:cubicBezTo>
                <a:lnTo>
                  <a:pt x="280325" y="53755"/>
                </a:lnTo>
                <a:cubicBezTo>
                  <a:pt x="317270" y="53755"/>
                  <a:pt x="347220" y="29730"/>
                  <a:pt x="347220" y="0"/>
                </a:cubicBezTo>
              </a:path>
            </a:pathLst>
          </a:cu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6F406674-D1D3-3A4C-B9B3-B772E1CE227B}"/>
              </a:ext>
            </a:extLst>
          </p:cNvPr>
          <p:cNvSpPr/>
          <p:nvPr/>
        </p:nvSpPr>
        <p:spPr>
          <a:xfrm>
            <a:off x="7444910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02C0DFFC-A24D-0A42-8F7B-DAFFF1152074}"/>
              </a:ext>
            </a:extLst>
          </p:cNvPr>
          <p:cNvSpPr/>
          <p:nvPr/>
        </p:nvSpPr>
        <p:spPr>
          <a:xfrm>
            <a:off x="7022818" y="347539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1A20EBD2-9D2F-BD4D-AC6B-EC1AC1965677}"/>
              </a:ext>
            </a:extLst>
          </p:cNvPr>
          <p:cNvSpPr/>
          <p:nvPr/>
        </p:nvSpPr>
        <p:spPr>
          <a:xfrm>
            <a:off x="6956764" y="401636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A0009FDA-D8DC-7E45-92CD-AE7D14E0113A}"/>
              </a:ext>
            </a:extLst>
          </p:cNvPr>
          <p:cNvSpPr/>
          <p:nvPr/>
        </p:nvSpPr>
        <p:spPr>
          <a:xfrm>
            <a:off x="7174934" y="384094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CB9D4FF3-AEEF-B94B-AA9F-7109CDCB343C}"/>
              </a:ext>
            </a:extLst>
          </p:cNvPr>
          <p:cNvSpPr/>
          <p:nvPr/>
        </p:nvSpPr>
        <p:spPr>
          <a:xfrm>
            <a:off x="7174934" y="419544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ECD9831B-15EB-4845-B5C6-DE748CDD0B31}"/>
              </a:ext>
            </a:extLst>
          </p:cNvPr>
          <p:cNvSpPr/>
          <p:nvPr/>
        </p:nvSpPr>
        <p:spPr>
          <a:xfrm>
            <a:off x="6956764" y="476802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9A3C7E93-D686-DC4B-A7F5-C0324912A52A}"/>
              </a:ext>
            </a:extLst>
          </p:cNvPr>
          <p:cNvSpPr/>
          <p:nvPr/>
        </p:nvSpPr>
        <p:spPr>
          <a:xfrm>
            <a:off x="7174934" y="459260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6EB8E4C8-F044-7E40-80C1-17E586F470AC}"/>
              </a:ext>
            </a:extLst>
          </p:cNvPr>
          <p:cNvSpPr/>
          <p:nvPr/>
        </p:nvSpPr>
        <p:spPr>
          <a:xfrm>
            <a:off x="7174934" y="494710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5" name="Rounded Rectangle 264">
            <a:extLst>
              <a:ext uri="{FF2B5EF4-FFF2-40B4-BE49-F238E27FC236}">
                <a16:creationId xmlns:a16="http://schemas.microsoft.com/office/drawing/2014/main" id="{2C1FA57A-B034-3445-9B69-33D49C3DAC07}"/>
              </a:ext>
            </a:extLst>
          </p:cNvPr>
          <p:cNvSpPr/>
          <p:nvPr/>
        </p:nvSpPr>
        <p:spPr>
          <a:xfrm>
            <a:off x="7078092" y="5344451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D22E5512-6F0E-F94E-B82E-F1361379FCAF}"/>
              </a:ext>
            </a:extLst>
          </p:cNvPr>
          <p:cNvSpPr/>
          <p:nvPr/>
        </p:nvSpPr>
        <p:spPr>
          <a:xfrm>
            <a:off x="6911839" y="534444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B934221C-5FA6-BE48-A9E8-5F241E200845}"/>
              </a:ext>
            </a:extLst>
          </p:cNvPr>
          <p:cNvSpPr/>
          <p:nvPr/>
        </p:nvSpPr>
        <p:spPr>
          <a:xfrm>
            <a:off x="6785770" y="4768025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7E6A54DB-89B7-1A4F-9308-8CAC61D9D355}"/>
              </a:ext>
            </a:extLst>
          </p:cNvPr>
          <p:cNvSpPr/>
          <p:nvPr/>
        </p:nvSpPr>
        <p:spPr>
          <a:xfrm>
            <a:off x="7725040" y="440922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5984544-5CC7-254D-AB9B-DE41361C0324}"/>
              </a:ext>
            </a:extLst>
          </p:cNvPr>
          <p:cNvSpPr txBox="1"/>
          <p:nvPr/>
        </p:nvSpPr>
        <p:spPr>
          <a:xfrm>
            <a:off x="517487" y="6384280"/>
            <a:ext cx="1190389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ResNet-152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2016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F4EFA105-004E-AA4D-94A8-2E55C35C4BB9}"/>
              </a:ext>
            </a:extLst>
          </p:cNvPr>
          <p:cNvSpPr/>
          <p:nvPr/>
        </p:nvSpPr>
        <p:spPr>
          <a:xfrm>
            <a:off x="2779950" y="1894187"/>
            <a:ext cx="765663" cy="1495758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2x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931F49A-F05A-0E49-8D20-E5FB7E772261}"/>
              </a:ext>
            </a:extLst>
          </p:cNvPr>
          <p:cNvSpPr/>
          <p:nvPr/>
        </p:nvSpPr>
        <p:spPr>
          <a:xfrm>
            <a:off x="3887885" y="1894187"/>
            <a:ext cx="765663" cy="1495758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5x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2111ED03-448E-0146-958C-77D4F5273F3B}"/>
              </a:ext>
            </a:extLst>
          </p:cNvPr>
          <p:cNvSpPr/>
          <p:nvPr/>
        </p:nvSpPr>
        <p:spPr>
          <a:xfrm>
            <a:off x="4994730" y="1894187"/>
            <a:ext cx="765663" cy="1495758"/>
          </a:xfrm>
          <a:prstGeom prst="rect">
            <a:avLst/>
          </a:prstGeom>
          <a:solidFill>
            <a:srgbClr val="F7F1E2"/>
          </a:solidFill>
          <a:ln w="6350">
            <a:solidFill>
              <a:srgbClr val="EEE9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88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400">
                <a:solidFill>
                  <a:srgbClr val="764711"/>
                </a:solidFill>
                <a:latin typeface="Palatino" pitchFamily="2" charset="77"/>
                <a:ea typeface="Palatino" pitchFamily="2" charset="77"/>
              </a:rPr>
              <a:t>2x</a:t>
            </a:r>
            <a:endParaRPr lang="en-US" sz="1400" dirty="0">
              <a:solidFill>
                <a:srgbClr val="764711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4A3C791-95E1-2F42-8F0E-DD5F4696A2BE}"/>
              </a:ext>
            </a:extLst>
          </p:cNvPr>
          <p:cNvCxnSpPr>
            <a:cxnSpLocks/>
          </p:cNvCxnSpPr>
          <p:nvPr/>
        </p:nvCxnSpPr>
        <p:spPr>
          <a:xfrm flipH="1">
            <a:off x="3476025" y="2663028"/>
            <a:ext cx="490457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9038BA6-D296-4349-8825-7223DFBB89B9}"/>
              </a:ext>
            </a:extLst>
          </p:cNvPr>
          <p:cNvCxnSpPr>
            <a:cxnSpLocks/>
          </p:cNvCxnSpPr>
          <p:nvPr/>
        </p:nvCxnSpPr>
        <p:spPr>
          <a:xfrm flipH="1">
            <a:off x="4583960" y="2663028"/>
            <a:ext cx="490548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2174C3E-EE83-D242-A78A-77AA707F5A3B}"/>
              </a:ext>
            </a:extLst>
          </p:cNvPr>
          <p:cNvCxnSpPr>
            <a:cxnSpLocks/>
            <a:stCxn id="363" idx="1"/>
            <a:endCxn id="360" idx="3"/>
          </p:cNvCxnSpPr>
          <p:nvPr/>
        </p:nvCxnSpPr>
        <p:spPr>
          <a:xfrm flipH="1">
            <a:off x="5690805" y="2666047"/>
            <a:ext cx="536937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F2927BE-382B-BB41-A008-3A5DD4516AE8}"/>
              </a:ext>
            </a:extLst>
          </p:cNvPr>
          <p:cNvCxnSpPr>
            <a:cxnSpLocks/>
            <a:endCxn id="285" idx="3"/>
          </p:cNvCxnSpPr>
          <p:nvPr/>
        </p:nvCxnSpPr>
        <p:spPr>
          <a:xfrm flipH="1">
            <a:off x="1945565" y="2666045"/>
            <a:ext cx="888376" cy="1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79984501-36D4-DE42-98DD-AB12A3431600}"/>
              </a:ext>
            </a:extLst>
          </p:cNvPr>
          <p:cNvSpPr/>
          <p:nvPr/>
        </p:nvSpPr>
        <p:spPr>
          <a:xfrm>
            <a:off x="2858547" y="2068296"/>
            <a:ext cx="555050" cy="1155455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80" name="Rounded Rectangle 279">
            <a:extLst>
              <a:ext uri="{FF2B5EF4-FFF2-40B4-BE49-F238E27FC236}">
                <a16:creationId xmlns:a16="http://schemas.microsoft.com/office/drawing/2014/main" id="{61AC5513-670E-664C-9A62-731286DD435E}"/>
              </a:ext>
            </a:extLst>
          </p:cNvPr>
          <p:cNvSpPr/>
          <p:nvPr/>
        </p:nvSpPr>
        <p:spPr>
          <a:xfrm>
            <a:off x="2858547" y="2432571"/>
            <a:ext cx="555050" cy="45190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DE805722-D923-F247-8C95-BD125F12CF0C}"/>
              </a:ext>
            </a:extLst>
          </p:cNvPr>
          <p:cNvSpPr/>
          <p:nvPr/>
        </p:nvSpPr>
        <p:spPr>
          <a:xfrm>
            <a:off x="181966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6" name="Rounded Rectangle 285">
            <a:extLst>
              <a:ext uri="{FF2B5EF4-FFF2-40B4-BE49-F238E27FC236}">
                <a16:creationId xmlns:a16="http://schemas.microsoft.com/office/drawing/2014/main" id="{9D6CF9E3-259A-5143-ACB5-A48BB09D6674}"/>
              </a:ext>
            </a:extLst>
          </p:cNvPr>
          <p:cNvSpPr/>
          <p:nvPr/>
        </p:nvSpPr>
        <p:spPr>
          <a:xfrm>
            <a:off x="2011944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7" name="Rounded Rectangle 286">
            <a:extLst>
              <a:ext uri="{FF2B5EF4-FFF2-40B4-BE49-F238E27FC236}">
                <a16:creationId xmlns:a16="http://schemas.microsoft.com/office/drawing/2014/main" id="{C0FF34B4-F33F-CD4E-9565-F3E0EE3DEBC8}"/>
              </a:ext>
            </a:extLst>
          </p:cNvPr>
          <p:cNvSpPr/>
          <p:nvPr/>
        </p:nvSpPr>
        <p:spPr>
          <a:xfrm>
            <a:off x="2204227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8" name="Rounded Rectangle 287">
            <a:extLst>
              <a:ext uri="{FF2B5EF4-FFF2-40B4-BE49-F238E27FC236}">
                <a16:creationId xmlns:a16="http://schemas.microsoft.com/office/drawing/2014/main" id="{82A4BB55-4FCA-FF42-BFCC-F9250C1279F9}"/>
              </a:ext>
            </a:extLst>
          </p:cNvPr>
          <p:cNvSpPr/>
          <p:nvPr/>
        </p:nvSpPr>
        <p:spPr>
          <a:xfrm>
            <a:off x="2396510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9" name="Rounded Rectangle 288">
            <a:extLst>
              <a:ext uri="{FF2B5EF4-FFF2-40B4-BE49-F238E27FC236}">
                <a16:creationId xmlns:a16="http://schemas.microsoft.com/office/drawing/2014/main" id="{A8308D4D-D6EB-A049-B03A-A7D9436A3427}"/>
              </a:ext>
            </a:extLst>
          </p:cNvPr>
          <p:cNvSpPr/>
          <p:nvPr/>
        </p:nvSpPr>
        <p:spPr>
          <a:xfrm>
            <a:off x="2588790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2" name="Rounded Rectangle 291">
            <a:extLst>
              <a:ext uri="{FF2B5EF4-FFF2-40B4-BE49-F238E27FC236}">
                <a16:creationId xmlns:a16="http://schemas.microsoft.com/office/drawing/2014/main" id="{3DCE59C9-7D6A-1443-8112-E854F16820C1}"/>
              </a:ext>
            </a:extLst>
          </p:cNvPr>
          <p:cNvSpPr/>
          <p:nvPr/>
        </p:nvSpPr>
        <p:spPr>
          <a:xfrm>
            <a:off x="2965585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id="{C4312DF1-54AC-5143-8E5E-E1CA954CE773}"/>
              </a:ext>
            </a:extLst>
          </p:cNvPr>
          <p:cNvSpPr/>
          <p:nvPr/>
        </p:nvSpPr>
        <p:spPr>
          <a:xfrm>
            <a:off x="3126498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6" name="Rounded Rectangle 295">
            <a:extLst>
              <a:ext uri="{FF2B5EF4-FFF2-40B4-BE49-F238E27FC236}">
                <a16:creationId xmlns:a16="http://schemas.microsoft.com/office/drawing/2014/main" id="{397944D7-0738-6B4C-B5B5-502B890761D2}"/>
              </a:ext>
            </a:extLst>
          </p:cNvPr>
          <p:cNvSpPr/>
          <p:nvPr/>
        </p:nvSpPr>
        <p:spPr>
          <a:xfrm>
            <a:off x="2965585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4D874A01-8AFF-A949-9857-B3C95FE765B1}"/>
              </a:ext>
            </a:extLst>
          </p:cNvPr>
          <p:cNvSpPr/>
          <p:nvPr/>
        </p:nvSpPr>
        <p:spPr>
          <a:xfrm>
            <a:off x="3126498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8" name="Rounded Rectangle 297">
            <a:extLst>
              <a:ext uri="{FF2B5EF4-FFF2-40B4-BE49-F238E27FC236}">
                <a16:creationId xmlns:a16="http://schemas.microsoft.com/office/drawing/2014/main" id="{0FEBCD7C-6C63-A947-AAB1-F6C8CCF92CE2}"/>
              </a:ext>
            </a:extLst>
          </p:cNvPr>
          <p:cNvSpPr/>
          <p:nvPr/>
        </p:nvSpPr>
        <p:spPr>
          <a:xfrm>
            <a:off x="3063545" y="1971032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9" name="Rounded Rectangle 298">
            <a:extLst>
              <a:ext uri="{FF2B5EF4-FFF2-40B4-BE49-F238E27FC236}">
                <a16:creationId xmlns:a16="http://schemas.microsoft.com/office/drawing/2014/main" id="{C7A2524B-13C8-BD4E-AF4D-F51755BE81B8}"/>
              </a:ext>
            </a:extLst>
          </p:cNvPr>
          <p:cNvSpPr/>
          <p:nvPr/>
        </p:nvSpPr>
        <p:spPr>
          <a:xfrm>
            <a:off x="2965585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080DF88-E824-E244-98E0-117AAE2B909B}"/>
              </a:ext>
            </a:extLst>
          </p:cNvPr>
          <p:cNvSpPr/>
          <p:nvPr/>
        </p:nvSpPr>
        <p:spPr>
          <a:xfrm>
            <a:off x="3126498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75498545-DFAD-694D-BD5C-FC6C28C3E0DA}"/>
              </a:ext>
            </a:extLst>
          </p:cNvPr>
          <p:cNvSpPr/>
          <p:nvPr/>
        </p:nvSpPr>
        <p:spPr>
          <a:xfrm>
            <a:off x="335012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7" name="Rounded Rectangle 336">
            <a:extLst>
              <a:ext uri="{FF2B5EF4-FFF2-40B4-BE49-F238E27FC236}">
                <a16:creationId xmlns:a16="http://schemas.microsoft.com/office/drawing/2014/main" id="{4D67925D-B8BF-D54B-8AE3-6D398261BA99}"/>
              </a:ext>
            </a:extLst>
          </p:cNvPr>
          <p:cNvSpPr/>
          <p:nvPr/>
        </p:nvSpPr>
        <p:spPr>
          <a:xfrm>
            <a:off x="3661200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9" name="Rounded Rectangle 338">
            <a:extLst>
              <a:ext uri="{FF2B5EF4-FFF2-40B4-BE49-F238E27FC236}">
                <a16:creationId xmlns:a16="http://schemas.microsoft.com/office/drawing/2014/main" id="{5BAD35DD-347D-9445-9CB2-D4CCC579237D}"/>
              </a:ext>
            </a:extLst>
          </p:cNvPr>
          <p:cNvSpPr/>
          <p:nvPr/>
        </p:nvSpPr>
        <p:spPr>
          <a:xfrm>
            <a:off x="3966482" y="2068296"/>
            <a:ext cx="555050" cy="1155455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40" name="Rounded Rectangle 339">
            <a:extLst>
              <a:ext uri="{FF2B5EF4-FFF2-40B4-BE49-F238E27FC236}">
                <a16:creationId xmlns:a16="http://schemas.microsoft.com/office/drawing/2014/main" id="{0D1CBEB3-DD9D-E74A-ADF7-86B2CBF09B39}"/>
              </a:ext>
            </a:extLst>
          </p:cNvPr>
          <p:cNvSpPr/>
          <p:nvPr/>
        </p:nvSpPr>
        <p:spPr>
          <a:xfrm>
            <a:off x="3966482" y="2432571"/>
            <a:ext cx="555050" cy="45190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41" name="Rounded Rectangle 340">
            <a:extLst>
              <a:ext uri="{FF2B5EF4-FFF2-40B4-BE49-F238E27FC236}">
                <a16:creationId xmlns:a16="http://schemas.microsoft.com/office/drawing/2014/main" id="{58C5F346-4B3C-344B-9D9C-7DCC9C803A0B}"/>
              </a:ext>
            </a:extLst>
          </p:cNvPr>
          <p:cNvSpPr/>
          <p:nvPr/>
        </p:nvSpPr>
        <p:spPr>
          <a:xfrm>
            <a:off x="4073520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2" name="Rounded Rectangle 341">
            <a:extLst>
              <a:ext uri="{FF2B5EF4-FFF2-40B4-BE49-F238E27FC236}">
                <a16:creationId xmlns:a16="http://schemas.microsoft.com/office/drawing/2014/main" id="{BA2F3F77-D5E4-494D-A7FD-2A218E8BB1DE}"/>
              </a:ext>
            </a:extLst>
          </p:cNvPr>
          <p:cNvSpPr/>
          <p:nvPr/>
        </p:nvSpPr>
        <p:spPr>
          <a:xfrm>
            <a:off x="4234432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3" name="Rounded Rectangle 342">
            <a:extLst>
              <a:ext uri="{FF2B5EF4-FFF2-40B4-BE49-F238E27FC236}">
                <a16:creationId xmlns:a16="http://schemas.microsoft.com/office/drawing/2014/main" id="{429ACF2D-2858-3B4D-B8A3-6F62AFE718F5}"/>
              </a:ext>
            </a:extLst>
          </p:cNvPr>
          <p:cNvSpPr/>
          <p:nvPr/>
        </p:nvSpPr>
        <p:spPr>
          <a:xfrm>
            <a:off x="4073520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4" name="Rounded Rectangle 343">
            <a:extLst>
              <a:ext uri="{FF2B5EF4-FFF2-40B4-BE49-F238E27FC236}">
                <a16:creationId xmlns:a16="http://schemas.microsoft.com/office/drawing/2014/main" id="{C909E8DA-4C00-E940-98D3-04D10B46F9D3}"/>
              </a:ext>
            </a:extLst>
          </p:cNvPr>
          <p:cNvSpPr/>
          <p:nvPr/>
        </p:nvSpPr>
        <p:spPr>
          <a:xfrm>
            <a:off x="4234432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5" name="Rounded Rectangle 344">
            <a:extLst>
              <a:ext uri="{FF2B5EF4-FFF2-40B4-BE49-F238E27FC236}">
                <a16:creationId xmlns:a16="http://schemas.microsoft.com/office/drawing/2014/main" id="{0C684824-F980-7E47-A973-EFCAEF23FC52}"/>
              </a:ext>
            </a:extLst>
          </p:cNvPr>
          <p:cNvSpPr/>
          <p:nvPr/>
        </p:nvSpPr>
        <p:spPr>
          <a:xfrm>
            <a:off x="4171480" y="1971032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BED9B976-AC3B-C046-BCF5-40909BCB87ED}"/>
              </a:ext>
            </a:extLst>
          </p:cNvPr>
          <p:cNvSpPr/>
          <p:nvPr/>
        </p:nvSpPr>
        <p:spPr>
          <a:xfrm>
            <a:off x="4073520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47" name="Rounded Rectangle 346">
            <a:extLst>
              <a:ext uri="{FF2B5EF4-FFF2-40B4-BE49-F238E27FC236}">
                <a16:creationId xmlns:a16="http://schemas.microsoft.com/office/drawing/2014/main" id="{FDC2A57A-AB67-C045-8480-F7686BB5B67C}"/>
              </a:ext>
            </a:extLst>
          </p:cNvPr>
          <p:cNvSpPr/>
          <p:nvPr/>
        </p:nvSpPr>
        <p:spPr>
          <a:xfrm>
            <a:off x="4234432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D505F4AE-7AC4-D14D-90B5-9FDD6B1E0AF9}"/>
              </a:ext>
            </a:extLst>
          </p:cNvPr>
          <p:cNvSpPr/>
          <p:nvPr/>
        </p:nvSpPr>
        <p:spPr>
          <a:xfrm>
            <a:off x="4458056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9B8821C2-0FC6-A340-B70B-4ECFB3C398F8}"/>
              </a:ext>
            </a:extLst>
          </p:cNvPr>
          <p:cNvSpPr/>
          <p:nvPr/>
        </p:nvSpPr>
        <p:spPr>
          <a:xfrm>
            <a:off x="4751267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1" name="Rounded Rectangle 350">
            <a:extLst>
              <a:ext uri="{FF2B5EF4-FFF2-40B4-BE49-F238E27FC236}">
                <a16:creationId xmlns:a16="http://schemas.microsoft.com/office/drawing/2014/main" id="{41497CB9-A03C-7749-A14C-53F56662DE50}"/>
              </a:ext>
            </a:extLst>
          </p:cNvPr>
          <p:cNvSpPr/>
          <p:nvPr/>
        </p:nvSpPr>
        <p:spPr>
          <a:xfrm>
            <a:off x="5073327" y="2068296"/>
            <a:ext cx="555050" cy="1155455"/>
          </a:xfrm>
          <a:prstGeom prst="roundRect">
            <a:avLst>
              <a:gd name="adj" fmla="val 36019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id="{C3183432-0F39-AF4A-971E-7D3BFF48DD3B}"/>
              </a:ext>
            </a:extLst>
          </p:cNvPr>
          <p:cNvSpPr/>
          <p:nvPr/>
        </p:nvSpPr>
        <p:spPr>
          <a:xfrm>
            <a:off x="5073327" y="2432571"/>
            <a:ext cx="555050" cy="451900"/>
          </a:xfrm>
          <a:prstGeom prst="roundRect">
            <a:avLst>
              <a:gd name="adj" fmla="val 41005"/>
            </a:avLst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53" name="Rounded Rectangle 352">
            <a:extLst>
              <a:ext uri="{FF2B5EF4-FFF2-40B4-BE49-F238E27FC236}">
                <a16:creationId xmlns:a16="http://schemas.microsoft.com/office/drawing/2014/main" id="{777CA433-19F5-A04B-9C4E-392D4BAE1614}"/>
              </a:ext>
            </a:extLst>
          </p:cNvPr>
          <p:cNvSpPr/>
          <p:nvPr/>
        </p:nvSpPr>
        <p:spPr>
          <a:xfrm>
            <a:off x="5180364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C1B811FD-4B35-3C4E-8D0D-4110BCE20676}"/>
              </a:ext>
            </a:extLst>
          </p:cNvPr>
          <p:cNvSpPr/>
          <p:nvPr/>
        </p:nvSpPr>
        <p:spPr>
          <a:xfrm>
            <a:off x="5341277" y="2724870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5" name="Rounded Rectangle 354">
            <a:extLst>
              <a:ext uri="{FF2B5EF4-FFF2-40B4-BE49-F238E27FC236}">
                <a16:creationId xmlns:a16="http://schemas.microsoft.com/office/drawing/2014/main" id="{7C1B70D4-1DF1-3042-92E8-1C3DB48E48B8}"/>
              </a:ext>
            </a:extLst>
          </p:cNvPr>
          <p:cNvSpPr/>
          <p:nvPr/>
        </p:nvSpPr>
        <p:spPr>
          <a:xfrm>
            <a:off x="5180364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6" name="Rounded Rectangle 355">
            <a:extLst>
              <a:ext uri="{FF2B5EF4-FFF2-40B4-BE49-F238E27FC236}">
                <a16:creationId xmlns:a16="http://schemas.microsoft.com/office/drawing/2014/main" id="{869DD5AE-9239-BE44-87B8-3C4AAB77752D}"/>
              </a:ext>
            </a:extLst>
          </p:cNvPr>
          <p:cNvSpPr/>
          <p:nvPr/>
        </p:nvSpPr>
        <p:spPr>
          <a:xfrm>
            <a:off x="5341277" y="2331808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7" name="Rounded Rectangle 356">
            <a:extLst>
              <a:ext uri="{FF2B5EF4-FFF2-40B4-BE49-F238E27FC236}">
                <a16:creationId xmlns:a16="http://schemas.microsoft.com/office/drawing/2014/main" id="{2E44F0B5-9272-7442-A9CA-D1F97D666AA7}"/>
              </a:ext>
            </a:extLst>
          </p:cNvPr>
          <p:cNvSpPr/>
          <p:nvPr/>
        </p:nvSpPr>
        <p:spPr>
          <a:xfrm>
            <a:off x="5278325" y="1971032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8" name="Rounded Rectangle 357">
            <a:extLst>
              <a:ext uri="{FF2B5EF4-FFF2-40B4-BE49-F238E27FC236}">
                <a16:creationId xmlns:a16="http://schemas.microsoft.com/office/drawing/2014/main" id="{39CD73D9-003E-EE49-9025-2717C4EC9381}"/>
              </a:ext>
            </a:extLst>
          </p:cNvPr>
          <p:cNvSpPr/>
          <p:nvPr/>
        </p:nvSpPr>
        <p:spPr>
          <a:xfrm>
            <a:off x="5180364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DDAB"/>
          </a:solidFill>
          <a:ln w="6350">
            <a:solidFill>
              <a:srgbClr val="A7C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59" name="Rounded Rectangle 358">
            <a:extLst>
              <a:ext uri="{FF2B5EF4-FFF2-40B4-BE49-F238E27FC236}">
                <a16:creationId xmlns:a16="http://schemas.microsoft.com/office/drawing/2014/main" id="{DC458A01-9AF1-904C-9044-3D44C3351A4C}"/>
              </a:ext>
            </a:extLst>
          </p:cNvPr>
          <p:cNvSpPr/>
          <p:nvPr/>
        </p:nvSpPr>
        <p:spPr>
          <a:xfrm>
            <a:off x="5341277" y="3077459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6D2A6"/>
          </a:solidFill>
          <a:ln w="6350">
            <a:solidFill>
              <a:srgbClr val="D4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0" name="Rounded Rectangle 359">
            <a:extLst>
              <a:ext uri="{FF2B5EF4-FFF2-40B4-BE49-F238E27FC236}">
                <a16:creationId xmlns:a16="http://schemas.microsoft.com/office/drawing/2014/main" id="{D34ACA7A-C3F7-2F41-8A7A-F1D8F46C6D73}"/>
              </a:ext>
            </a:extLst>
          </p:cNvPr>
          <p:cNvSpPr/>
          <p:nvPr/>
        </p:nvSpPr>
        <p:spPr>
          <a:xfrm>
            <a:off x="556490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F79E8F"/>
          </a:solidFill>
          <a:ln w="6350">
            <a:solidFill>
              <a:srgbClr val="D89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1" name="Rounded Rectangle 360">
            <a:extLst>
              <a:ext uri="{FF2B5EF4-FFF2-40B4-BE49-F238E27FC236}">
                <a16:creationId xmlns:a16="http://schemas.microsoft.com/office/drawing/2014/main" id="{1DF0DB12-B01A-0646-BABA-18D296B91A27}"/>
              </a:ext>
            </a:extLst>
          </p:cNvPr>
          <p:cNvSpPr/>
          <p:nvPr/>
        </p:nvSpPr>
        <p:spPr>
          <a:xfrm>
            <a:off x="584318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A9CFE2"/>
          </a:solidFill>
          <a:ln w="6350">
            <a:solidFill>
              <a:srgbClr val="9EB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62" name="Rounded Rectangle 361">
            <a:extLst>
              <a:ext uri="{FF2B5EF4-FFF2-40B4-BE49-F238E27FC236}">
                <a16:creationId xmlns:a16="http://schemas.microsoft.com/office/drawing/2014/main" id="{6ABA5DF2-56BB-2142-9E27-9E281DBA4476}"/>
              </a:ext>
            </a:extLst>
          </p:cNvPr>
          <p:cNvSpPr/>
          <p:nvPr/>
        </p:nvSpPr>
        <p:spPr>
          <a:xfrm>
            <a:off x="6035461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C46FA7"/>
          </a:solidFill>
          <a:ln w="6350">
            <a:solidFill>
              <a:srgbClr val="AF6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63" name="Rounded Rectangle 362">
            <a:extLst>
              <a:ext uri="{FF2B5EF4-FFF2-40B4-BE49-F238E27FC236}">
                <a16:creationId xmlns:a16="http://schemas.microsoft.com/office/drawing/2014/main" id="{82FBA510-0CB7-394F-9D32-F41E688765EE}"/>
              </a:ext>
            </a:extLst>
          </p:cNvPr>
          <p:cNvSpPr/>
          <p:nvPr/>
        </p:nvSpPr>
        <p:spPr>
          <a:xfrm>
            <a:off x="6227742" y="2538076"/>
            <a:ext cx="125904" cy="255941"/>
          </a:xfrm>
          <a:prstGeom prst="roundRect">
            <a:avLst>
              <a:gd name="adj" fmla="val 34564"/>
            </a:avLst>
          </a:prstGeom>
          <a:solidFill>
            <a:srgbClr val="BB0E24"/>
          </a:solidFill>
          <a:ln w="6350">
            <a:solidFill>
              <a:srgbClr val="A92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E3BF8946-5945-7D43-BA94-3568B0C9AE30}"/>
              </a:ext>
            </a:extLst>
          </p:cNvPr>
          <p:cNvSpPr txBox="1"/>
          <p:nvPr/>
        </p:nvSpPr>
        <p:spPr>
          <a:xfrm>
            <a:off x="382835" y="2544461"/>
            <a:ext cx="1325043" cy="538609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sz="1700" dirty="0">
                <a:latin typeface="Palatino" pitchFamily="2" charset="77"/>
                <a:ea typeface="Palatino" pitchFamily="2" charset="77"/>
              </a:rPr>
              <a:t>Inception V1</a:t>
            </a:r>
          </a:p>
          <a:p>
            <a:pPr algn="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" pitchFamily="2" charset="77"/>
                <a:ea typeface="Palatino" pitchFamily="2" charset="77"/>
              </a:rPr>
              <a:t>2015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5A8853E9-0190-5541-AA1D-69AAD232B83F}"/>
              </a:ext>
            </a:extLst>
          </p:cNvPr>
          <p:cNvSpPr/>
          <p:nvPr/>
        </p:nvSpPr>
        <p:spPr>
          <a:xfrm>
            <a:off x="7297047" y="1743591"/>
            <a:ext cx="103181" cy="103181"/>
          </a:xfrm>
          <a:prstGeom prst="ellipse">
            <a:avLst/>
          </a:prstGeom>
          <a:solidFill>
            <a:srgbClr val="E1B5D3"/>
          </a:solidFill>
          <a:ln w="6350">
            <a:solidFill>
              <a:srgbClr val="D1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83348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F1842182-69B9-CD42-8362-893B1052CB19}"/>
                  </a:ext>
                </a:extLst>
              </p:cNvPr>
              <p:cNvSpPr/>
              <p:nvPr/>
            </p:nvSpPr>
            <p:spPr>
              <a:xfrm rot="5400000">
                <a:off x="1434055" y="2157086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F1842182-69B9-CD42-8362-893B1052C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434055" y="2157086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EBF3B950-942A-444C-879C-CB5E94BBF7BF}"/>
                  </a:ext>
                </a:extLst>
              </p:cNvPr>
              <p:cNvSpPr/>
              <p:nvPr/>
            </p:nvSpPr>
            <p:spPr>
              <a:xfrm rot="5400000">
                <a:off x="1434055" y="3374043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EBF3B950-942A-444C-879C-CB5E94BBF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434055" y="3374043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43789D3F-4DA7-2C4B-83A2-ED2741373A80}"/>
                  </a:ext>
                </a:extLst>
              </p:cNvPr>
              <p:cNvSpPr/>
              <p:nvPr/>
            </p:nvSpPr>
            <p:spPr>
              <a:xfrm rot="16200000">
                <a:off x="2706167" y="2162101"/>
                <a:ext cx="896400" cy="874303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43789D3F-4DA7-2C4B-83A2-ED2741373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06167" y="2162101"/>
                <a:ext cx="896400" cy="874303"/>
              </a:xfrm>
              <a:prstGeom prst="trapezoid">
                <a:avLst>
                  <a:gd name="adj" fmla="val 1967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F54663F5-5500-6047-8F2D-F3EF907CA284}"/>
                  </a:ext>
                </a:extLst>
              </p:cNvPr>
              <p:cNvSpPr/>
              <p:nvPr/>
            </p:nvSpPr>
            <p:spPr>
              <a:xfrm rot="16200000">
                <a:off x="2707107" y="3374292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F54663F5-5500-6047-8F2D-F3EF907CA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07107" y="3374292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8EC4835-F88B-8248-B9AF-8524F6B2956F}"/>
                  </a:ext>
                </a:extLst>
              </p:cNvPr>
              <p:cNvSpPr/>
              <p:nvPr/>
            </p:nvSpPr>
            <p:spPr>
              <a:xfrm>
                <a:off x="2381519" y="2305402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8EC4835-F88B-8248-B9AF-8524F6B29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19" y="2305402"/>
                <a:ext cx="270743" cy="591895"/>
              </a:xfrm>
              <a:prstGeom prst="roundRect">
                <a:avLst/>
              </a:prstGeom>
              <a:blipFill>
                <a:blip r:embed="rId6"/>
                <a:stretch>
                  <a:fillRect l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D920320-F25A-D247-9E27-DB920FF6E01C}"/>
                  </a:ext>
                </a:extLst>
              </p:cNvPr>
              <p:cNvSpPr/>
              <p:nvPr/>
            </p:nvSpPr>
            <p:spPr>
              <a:xfrm>
                <a:off x="2381519" y="3516652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D920320-F25A-D247-9E27-DB920FF6E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19" y="3516652"/>
                <a:ext cx="270743" cy="591895"/>
              </a:xfrm>
              <a:prstGeom prst="roundRect">
                <a:avLst/>
              </a:prstGeom>
              <a:blipFill>
                <a:blip r:embed="rId7"/>
                <a:stretch>
                  <a:fillRect l="-26087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FE93310-AB4B-5547-8374-52743C491382}"/>
                  </a:ext>
                </a:extLst>
              </p:cNvPr>
              <p:cNvSpPr/>
              <p:nvPr/>
            </p:nvSpPr>
            <p:spPr>
              <a:xfrm>
                <a:off x="3820570" y="1201465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FE93310-AB4B-5547-8374-52743C491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570" y="1201465"/>
                <a:ext cx="328530" cy="7317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4E964B-F03F-264A-B56A-78B17018B1CB}"/>
              </a:ext>
            </a:extLst>
          </p:cNvPr>
          <p:cNvCxnSpPr>
            <a:cxnSpLocks/>
            <a:stCxn id="8" idx="2"/>
            <a:endCxn id="32" idx="1"/>
          </p:cNvCxnSpPr>
          <p:nvPr/>
        </p:nvCxnSpPr>
        <p:spPr>
          <a:xfrm flipV="1">
            <a:off x="3591519" y="2599252"/>
            <a:ext cx="224651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5DC10-4AA4-BD49-837D-F0EF59D7E437}"/>
              </a:ext>
            </a:extLst>
          </p:cNvPr>
          <p:cNvCxnSpPr>
            <a:cxnSpLocks/>
          </p:cNvCxnSpPr>
          <p:nvPr/>
        </p:nvCxnSpPr>
        <p:spPr>
          <a:xfrm flipV="1">
            <a:off x="3591519" y="3811442"/>
            <a:ext cx="210916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49ED2C-7C15-B541-B991-F6BEE79F1C1B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3604816" y="1567342"/>
            <a:ext cx="215754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CC0635-8B75-DA49-A8D3-D41C8D83D73B}"/>
                  </a:ext>
                </a:extLst>
              </p:cNvPr>
              <p:cNvSpPr/>
              <p:nvPr/>
            </p:nvSpPr>
            <p:spPr>
              <a:xfrm>
                <a:off x="2934497" y="1301611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CC0635-8B75-DA49-A8D3-D41C8D83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497" y="1301611"/>
                <a:ext cx="670319" cy="531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0F4396E-1062-8848-AD87-69E41D9CDCDC}"/>
              </a:ext>
            </a:extLst>
          </p:cNvPr>
          <p:cNvCxnSpPr>
            <a:cxnSpLocks/>
            <a:stCxn id="31" idx="3"/>
            <a:endCxn id="7" idx="2"/>
          </p:cNvCxnSpPr>
          <p:nvPr/>
        </p:nvCxnSpPr>
        <p:spPr>
          <a:xfrm>
            <a:off x="1067025" y="3202966"/>
            <a:ext cx="376890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7F907FF-5FA5-1C4A-9263-9008595FD339}"/>
              </a:ext>
            </a:extLst>
          </p:cNvPr>
          <p:cNvCxnSpPr>
            <a:cxnSpLocks/>
            <a:stCxn id="31" idx="3"/>
            <a:endCxn id="6" idx="2"/>
          </p:cNvCxnSpPr>
          <p:nvPr/>
        </p:nvCxnSpPr>
        <p:spPr>
          <a:xfrm flipV="1">
            <a:off x="1067025" y="2594487"/>
            <a:ext cx="376890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35AE749-9D62-7643-BEE1-2275952C573C}"/>
                  </a:ext>
                </a:extLst>
              </p:cNvPr>
              <p:cNvSpPr/>
              <p:nvPr/>
            </p:nvSpPr>
            <p:spPr>
              <a:xfrm>
                <a:off x="563025" y="2950966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35AE749-9D62-7643-BEE1-2275952C5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5" y="2950966"/>
                <a:ext cx="504000" cy="5040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B815B5E1-A15F-A14A-999E-21B636A2BB12}"/>
                  </a:ext>
                </a:extLst>
              </p:cNvPr>
              <p:cNvSpPr/>
              <p:nvPr/>
            </p:nvSpPr>
            <p:spPr>
              <a:xfrm>
                <a:off x="3816170" y="2347252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B815B5E1-A15F-A14A-999E-21B636A2B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170" y="2347252"/>
                <a:ext cx="504000" cy="5040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49728A0-755E-BE4C-BE5E-E3C4826C8C21}"/>
                  </a:ext>
                </a:extLst>
              </p:cNvPr>
              <p:cNvSpPr/>
              <p:nvPr/>
            </p:nvSpPr>
            <p:spPr>
              <a:xfrm>
                <a:off x="3802435" y="3559442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49728A0-755E-BE4C-BE5E-E3C4826C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435" y="3559442"/>
                <a:ext cx="504000" cy="5040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F7EDA15-08E0-E941-AEFD-FBA564F489BC}"/>
              </a:ext>
            </a:extLst>
          </p:cNvPr>
          <p:cNvCxnSpPr>
            <a:cxnSpLocks/>
            <a:stCxn id="33" idx="3"/>
            <a:endCxn id="26" idx="2"/>
          </p:cNvCxnSpPr>
          <p:nvPr/>
        </p:nvCxnSpPr>
        <p:spPr>
          <a:xfrm flipV="1">
            <a:off x="4306435" y="3296984"/>
            <a:ext cx="211960" cy="514458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F6CFE76-2CD8-0948-961F-10A75C8AC158}"/>
              </a:ext>
            </a:extLst>
          </p:cNvPr>
          <p:cNvCxnSpPr>
            <a:cxnSpLocks/>
            <a:stCxn id="32" idx="3"/>
            <a:endCxn id="26" idx="0"/>
          </p:cNvCxnSpPr>
          <p:nvPr/>
        </p:nvCxnSpPr>
        <p:spPr>
          <a:xfrm>
            <a:off x="4320170" y="2599252"/>
            <a:ext cx="198225" cy="509695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85D00BD0-CCB5-F549-8D85-5D284246F71D}"/>
              </a:ext>
            </a:extLst>
          </p:cNvPr>
          <p:cNvCxnSpPr>
            <a:cxnSpLocks/>
            <a:stCxn id="10" idx="0"/>
            <a:endCxn id="24" idx="1"/>
          </p:cNvCxnSpPr>
          <p:nvPr/>
        </p:nvCxnSpPr>
        <p:spPr>
          <a:xfrm rot="5400000" flipH="1" flipV="1">
            <a:off x="2356665" y="1727570"/>
            <a:ext cx="738059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CF65E2B-F03F-974A-816C-2FF2F4C8AD17}"/>
                  </a:ext>
                </a:extLst>
              </p:cNvPr>
              <p:cNvSpPr/>
              <p:nvPr/>
            </p:nvSpPr>
            <p:spPr>
              <a:xfrm>
                <a:off x="4792241" y="2950965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CF65E2B-F03F-974A-816C-2FF2F4C8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241" y="2950965"/>
                <a:ext cx="504000" cy="50400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A3055D4-E26D-C849-8EB7-0D78AD9BD318}"/>
              </a:ext>
            </a:extLst>
          </p:cNvPr>
          <p:cNvSpPr/>
          <p:nvPr/>
        </p:nvSpPr>
        <p:spPr>
          <a:xfrm>
            <a:off x="4424376" y="3108947"/>
            <a:ext cx="188037" cy="18803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09C576-19B8-2445-B5E4-D68C9C2E9B81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 flipV="1">
            <a:off x="4612413" y="3202965"/>
            <a:ext cx="179828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20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rapezoid 1">
                <a:extLst>
                  <a:ext uri="{FF2B5EF4-FFF2-40B4-BE49-F238E27FC236}">
                    <a16:creationId xmlns:a16="http://schemas.microsoft.com/office/drawing/2014/main" id="{D0AA36A3-EB09-C148-BCFE-2200C615198C}"/>
                  </a:ext>
                </a:extLst>
              </p:cNvPr>
              <p:cNvSpPr/>
              <p:nvPr/>
            </p:nvSpPr>
            <p:spPr>
              <a:xfrm rot="5400000">
                <a:off x="4735353" y="2524944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2" name="Trapezoid 1">
                <a:extLst>
                  <a:ext uri="{FF2B5EF4-FFF2-40B4-BE49-F238E27FC236}">
                    <a16:creationId xmlns:a16="http://schemas.microsoft.com/office/drawing/2014/main" id="{D0AA36A3-EB09-C148-BCFE-2200C6151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735353" y="2524944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C217AD97-2EE9-EA4B-8C4B-313EEC60B42D}"/>
                  </a:ext>
                </a:extLst>
              </p:cNvPr>
              <p:cNvSpPr/>
              <p:nvPr/>
            </p:nvSpPr>
            <p:spPr>
              <a:xfrm rot="5400000">
                <a:off x="4735353" y="3741901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C217AD97-2EE9-EA4B-8C4B-313EEC60B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735353" y="3741901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rapezoid 3">
                <a:extLst>
                  <a:ext uri="{FF2B5EF4-FFF2-40B4-BE49-F238E27FC236}">
                    <a16:creationId xmlns:a16="http://schemas.microsoft.com/office/drawing/2014/main" id="{90F1A83A-DC61-6A43-9DCE-9A7405E97268}"/>
                  </a:ext>
                </a:extLst>
              </p:cNvPr>
              <p:cNvSpPr/>
              <p:nvPr/>
            </p:nvSpPr>
            <p:spPr>
              <a:xfrm rot="16200000">
                <a:off x="6698067" y="3131574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  <a:ea typeface="LM Sans 10" charset="0"/>
                          <a:cs typeface="LM Sans 10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4" name="Trapezoid 3">
                <a:extLst>
                  <a:ext uri="{FF2B5EF4-FFF2-40B4-BE49-F238E27FC236}">
                    <a16:creationId xmlns:a16="http://schemas.microsoft.com/office/drawing/2014/main" id="{90F1A83A-DC61-6A43-9DCE-9A7405E97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98067" y="3131574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550751C-A6A9-DC4F-B41E-9D949841E958}"/>
                  </a:ext>
                </a:extLst>
              </p:cNvPr>
              <p:cNvSpPr/>
              <p:nvPr/>
            </p:nvSpPr>
            <p:spPr>
              <a:xfrm>
                <a:off x="5682817" y="2673260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550751C-A6A9-DC4F-B41E-9D949841E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17" y="2673260"/>
                <a:ext cx="270743" cy="591895"/>
              </a:xfrm>
              <a:prstGeom prst="roundRect">
                <a:avLst/>
              </a:prstGeom>
              <a:blipFill>
                <a:blip r:embed="rId5"/>
                <a:stretch>
                  <a:fillRect l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00C78590-82BA-814A-8221-A4036C036E18}"/>
                  </a:ext>
                </a:extLst>
              </p:cNvPr>
              <p:cNvSpPr/>
              <p:nvPr/>
            </p:nvSpPr>
            <p:spPr>
              <a:xfrm>
                <a:off x="5682817" y="3884510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00C78590-82BA-814A-8221-A4036C036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17" y="3884510"/>
                <a:ext cx="270743" cy="591895"/>
              </a:xfrm>
              <a:prstGeom prst="roundRect">
                <a:avLst/>
              </a:prstGeom>
              <a:blipFill>
                <a:blip r:embed="rId6"/>
                <a:stretch>
                  <a:fillRect l="-16667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FD2F4F6-EC26-9F4F-BA55-DC4199623676}"/>
                  </a:ext>
                </a:extLst>
              </p:cNvPr>
              <p:cNvSpPr/>
              <p:nvPr/>
            </p:nvSpPr>
            <p:spPr>
              <a:xfrm>
                <a:off x="7121868" y="1569323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FD2F4F6-EC26-9F4F-BA55-DC4199623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68" y="1569323"/>
                <a:ext cx="328530" cy="73175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E3AE9D-9D41-BB47-B233-0C32BB9382E5}"/>
              </a:ext>
            </a:extLst>
          </p:cNvPr>
          <p:cNvCxnSpPr>
            <a:cxnSpLocks/>
            <a:stCxn id="4" idx="2"/>
            <a:endCxn id="17" idx="1"/>
          </p:cNvCxnSpPr>
          <p:nvPr/>
        </p:nvCxnSpPr>
        <p:spPr>
          <a:xfrm>
            <a:off x="7582479" y="3568726"/>
            <a:ext cx="253630" cy="209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0D5828-9AA5-1544-B825-738AD0F28AAC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6906114" y="1935200"/>
            <a:ext cx="215754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B3B005-46FD-534D-9270-BE232787706C}"/>
                  </a:ext>
                </a:extLst>
              </p:cNvPr>
              <p:cNvSpPr/>
              <p:nvPr/>
            </p:nvSpPr>
            <p:spPr>
              <a:xfrm>
                <a:off x="6235795" y="1669469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B3B005-46FD-534D-9270-BE2327877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95" y="1669469"/>
                <a:ext cx="670319" cy="531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CCC94E1-4D06-0643-955F-57056D75DBF2}"/>
              </a:ext>
            </a:extLst>
          </p:cNvPr>
          <p:cNvCxnSpPr>
            <a:cxnSpLocks/>
            <a:stCxn id="13" idx="3"/>
            <a:endCxn id="3" idx="2"/>
          </p:cNvCxnSpPr>
          <p:nvPr/>
        </p:nvCxnSpPr>
        <p:spPr>
          <a:xfrm>
            <a:off x="4310448" y="3570824"/>
            <a:ext cx="434764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C2796E3-1061-B24D-9A9E-76EAB778C0FB}"/>
              </a:ext>
            </a:extLst>
          </p:cNvPr>
          <p:cNvCxnSpPr>
            <a:cxnSpLocks/>
            <a:stCxn id="13" idx="3"/>
            <a:endCxn id="2" idx="2"/>
          </p:cNvCxnSpPr>
          <p:nvPr/>
        </p:nvCxnSpPr>
        <p:spPr>
          <a:xfrm flipV="1">
            <a:off x="4310448" y="2962346"/>
            <a:ext cx="434764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D1E3C71-3680-A441-B866-AD8F9A6B6A15}"/>
                  </a:ext>
                </a:extLst>
              </p:cNvPr>
              <p:cNvSpPr/>
              <p:nvPr/>
            </p:nvSpPr>
            <p:spPr>
              <a:xfrm>
                <a:off x="3806448" y="3318824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D1E3C71-3680-A441-B866-AD8F9A6B6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448" y="3318824"/>
                <a:ext cx="504000" cy="5040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2CAFA98-46AC-4945-ABCF-870654293D23}"/>
              </a:ext>
            </a:extLst>
          </p:cNvPr>
          <p:cNvCxnSpPr>
            <a:cxnSpLocks/>
            <a:stCxn id="6" idx="3"/>
            <a:endCxn id="18" idx="2"/>
          </p:cNvCxnSpPr>
          <p:nvPr/>
        </p:nvCxnSpPr>
        <p:spPr>
          <a:xfrm flipV="1">
            <a:off x="5953560" y="3650865"/>
            <a:ext cx="183630" cy="529593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21AF64CA-EA1D-EE43-8C21-90BF83B0B8B8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>
            <a:off x="5953560" y="2969208"/>
            <a:ext cx="183630" cy="493620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266F8C1-AFC3-5341-990C-8C58C1EACD6F}"/>
              </a:ext>
            </a:extLst>
          </p:cNvPr>
          <p:cNvCxnSpPr>
            <a:cxnSpLocks/>
            <a:stCxn id="5" idx="0"/>
            <a:endCxn id="10" idx="1"/>
          </p:cNvCxnSpPr>
          <p:nvPr/>
        </p:nvCxnSpPr>
        <p:spPr>
          <a:xfrm rot="5400000" flipH="1" flipV="1">
            <a:off x="5657963" y="2095428"/>
            <a:ext cx="738059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75ADF2B-E36D-B84F-B28D-D4F3EF9F50CC}"/>
                  </a:ext>
                </a:extLst>
              </p:cNvPr>
              <p:cNvSpPr/>
              <p:nvPr/>
            </p:nvSpPr>
            <p:spPr>
              <a:xfrm>
                <a:off x="7836109" y="3318823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75ADF2B-E36D-B84F-B28D-D4F3EF9F5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09" y="3318823"/>
                <a:ext cx="504000" cy="5040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91CD3A4-ED88-6142-8EF2-04AA7D23A221}"/>
              </a:ext>
            </a:extLst>
          </p:cNvPr>
          <p:cNvSpPr/>
          <p:nvPr/>
        </p:nvSpPr>
        <p:spPr>
          <a:xfrm>
            <a:off x="6043171" y="3462828"/>
            <a:ext cx="188037" cy="18803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BA05A2-5867-0242-90FE-5D4FE52C3DD3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6231208" y="3556847"/>
            <a:ext cx="152228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5621BDE-9C20-DB4C-88F7-617CBD676681}"/>
                  </a:ext>
                </a:extLst>
              </p:cNvPr>
              <p:cNvSpPr/>
              <p:nvPr/>
            </p:nvSpPr>
            <p:spPr>
              <a:xfrm>
                <a:off x="6383436" y="326089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𝐡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5621BDE-9C20-DB4C-88F7-617CBD676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436" y="3260899"/>
                <a:ext cx="270743" cy="591895"/>
              </a:xfrm>
              <a:prstGeom prst="roundRect">
                <a:avLst/>
              </a:prstGeom>
              <a:blipFill>
                <a:blip r:embed="rId11"/>
                <a:stretch>
                  <a:fillRect l="-4348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88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01C3-27AF-3945-8818-60FEDC0844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222" y="1902941"/>
            <a:ext cx="1022102" cy="4077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A9EE8-667C-E045-9C1D-69F20064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33" y="1882572"/>
            <a:ext cx="7139246" cy="4203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C5D00E-3387-0543-AD87-24838C1F9D3B}"/>
                  </a:ext>
                </a:extLst>
              </p:cNvPr>
              <p:cNvSpPr txBox="1"/>
              <p:nvPr/>
            </p:nvSpPr>
            <p:spPr>
              <a:xfrm>
                <a:off x="1763041" y="1054895"/>
                <a:ext cx="196239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br>
                  <a:rPr lang="en-US" sz="2800" b="0" dirty="0">
                    <a:latin typeface="LM Sans 10" pitchFamily="2" charset="77"/>
                  </a:rPr>
                </a:br>
                <a:r>
                  <a:rPr lang="en-US" sz="2800" dirty="0">
                    <a:latin typeface="LM Sans 10" pitchFamily="2" charset="77"/>
                  </a:rPr>
                  <a:t>input image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C5D00E-3387-0543-AD87-24838C1F9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041" y="1054895"/>
                <a:ext cx="1962397" cy="954107"/>
              </a:xfrm>
              <a:prstGeom prst="rect">
                <a:avLst/>
              </a:prstGeom>
              <a:blipFill>
                <a:blip r:embed="rId4"/>
                <a:stretch>
                  <a:fillRect l="-5161" r="-645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715073-EA6F-024E-A090-73AA243FE900}"/>
                  </a:ext>
                </a:extLst>
              </p:cNvPr>
              <p:cNvSpPr txBox="1"/>
              <p:nvPr/>
            </p:nvSpPr>
            <p:spPr>
              <a:xfrm>
                <a:off x="9072102" y="1054894"/>
                <a:ext cx="16898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LM Sans 10" pitchFamily="2" charset="77"/>
                </a:endParaRPr>
              </a:p>
              <a:p>
                <a:r>
                  <a:rPr lang="en-US" sz="2800" dirty="0">
                    <a:latin typeface="LM Sans 10" pitchFamily="2" charset="77"/>
                  </a:rPr>
                  <a:t>class label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715073-EA6F-024E-A090-73AA243F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102" y="1054894"/>
                <a:ext cx="1689886" cy="954107"/>
              </a:xfrm>
              <a:prstGeom prst="rect">
                <a:avLst/>
              </a:prstGeom>
              <a:blipFill>
                <a:blip r:embed="rId5"/>
                <a:stretch>
                  <a:fillRect l="-6716" r="-67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374675-CC6F-2149-A0C3-BEFA1379DE7A}"/>
                  </a:ext>
                </a:extLst>
              </p:cNvPr>
              <p:cNvSpPr txBox="1"/>
              <p:nvPr/>
            </p:nvSpPr>
            <p:spPr>
              <a:xfrm>
                <a:off x="4858289" y="1054895"/>
                <a:ext cx="3555782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∀ ℓ</m:t>
                      </m:r>
                    </m:oMath>
                  </m:oMathPara>
                </a14:m>
                <a:endParaRPr lang="en-US" sz="2800" dirty="0">
                  <a:latin typeface="LM Sans 10" pitchFamily="2" charset="77"/>
                </a:endParaRPr>
              </a:p>
              <a:p>
                <a:pPr algn="ctr"/>
                <a:r>
                  <a:rPr lang="en-US" sz="2800" dirty="0">
                    <a:latin typeface="LM Sans 10" pitchFamily="2" charset="77"/>
                  </a:rPr>
                  <a:t>Feature representation</a:t>
                </a:r>
              </a:p>
              <a:p>
                <a:pPr algn="ctr"/>
                <a:r>
                  <a:rPr lang="en-US" sz="2800" dirty="0">
                    <a:latin typeface="LM Sans 10" pitchFamily="2" charset="77"/>
                  </a:rPr>
                  <a:t>at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2800" dirty="0">
                  <a:latin typeface="LM Sans 10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374675-CC6F-2149-A0C3-BEFA1379D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289" y="1054895"/>
                <a:ext cx="3555782" cy="1384995"/>
              </a:xfrm>
              <a:prstGeom prst="rect">
                <a:avLst/>
              </a:prstGeom>
              <a:blipFill>
                <a:blip r:embed="rId6"/>
                <a:stretch>
                  <a:fillRect l="-3203" r="-2847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>
            <a:extLst>
              <a:ext uri="{FF2B5EF4-FFF2-40B4-BE49-F238E27FC236}">
                <a16:creationId xmlns:a16="http://schemas.microsoft.com/office/drawing/2014/main" id="{1C089CF4-4E20-A648-9DD1-6F4AB4A5CE42}"/>
              </a:ext>
            </a:extLst>
          </p:cNvPr>
          <p:cNvSpPr/>
          <p:nvPr/>
        </p:nvSpPr>
        <p:spPr>
          <a:xfrm>
            <a:off x="9860601" y="3585037"/>
            <a:ext cx="112889" cy="81280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6707-F045-3847-AB2B-844535767153}"/>
              </a:ext>
            </a:extLst>
          </p:cNvPr>
          <p:cNvSpPr txBox="1"/>
          <p:nvPr/>
        </p:nvSpPr>
        <p:spPr>
          <a:xfrm>
            <a:off x="9961482" y="3822160"/>
            <a:ext cx="51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M Sans 10" pitchFamily="2" charset="77"/>
              </a:rPr>
              <a:t>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9F9222-F862-E040-8B20-093604A73B9D}"/>
                  </a:ext>
                </a:extLst>
              </p:cNvPr>
              <p:cNvSpPr txBox="1"/>
              <p:nvPr/>
            </p:nvSpPr>
            <p:spPr>
              <a:xfrm>
                <a:off x="5404198" y="4691272"/>
                <a:ext cx="322235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LM Sans 10" pitchFamily="2" charset="77"/>
                </a:endParaRPr>
              </a:p>
              <a:p>
                <a:pPr algn="ctr"/>
                <a:r>
                  <a:rPr lang="en-US" sz="2800" dirty="0">
                    <a:latin typeface="LM Sans 10" pitchFamily="2" charset="77"/>
                  </a:rPr>
                  <a:t>Network parameters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9F9222-F862-E040-8B20-093604A73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98" y="4691272"/>
                <a:ext cx="3222357" cy="954107"/>
              </a:xfrm>
              <a:prstGeom prst="rect">
                <a:avLst/>
              </a:prstGeom>
              <a:blipFill>
                <a:blip r:embed="rId7"/>
                <a:stretch>
                  <a:fillRect l="-2756" r="-275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3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be 99">
            <a:extLst>
              <a:ext uri="{FF2B5EF4-FFF2-40B4-BE49-F238E27FC236}">
                <a16:creationId xmlns:a16="http://schemas.microsoft.com/office/drawing/2014/main" id="{83528891-3362-2C48-9040-31374275D0D0}"/>
              </a:ext>
            </a:extLst>
          </p:cNvPr>
          <p:cNvSpPr/>
          <p:nvPr/>
        </p:nvSpPr>
        <p:spPr>
          <a:xfrm>
            <a:off x="1720478" y="141912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75B83626-53CA-7040-A593-58330CA9E14F}"/>
              </a:ext>
            </a:extLst>
          </p:cNvPr>
          <p:cNvSpPr/>
          <p:nvPr/>
        </p:nvSpPr>
        <p:spPr>
          <a:xfrm>
            <a:off x="1979036" y="141912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AFCD241-B02B-BE42-A812-756023C56DAF}"/>
              </a:ext>
            </a:extLst>
          </p:cNvPr>
          <p:cNvSpPr/>
          <p:nvPr/>
        </p:nvSpPr>
        <p:spPr>
          <a:xfrm>
            <a:off x="2323436" y="1641047"/>
            <a:ext cx="621686" cy="936528"/>
          </a:xfrm>
          <a:prstGeom prst="cube">
            <a:avLst>
              <a:gd name="adj" fmla="val 50365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B4D06F5-1638-DC4E-9BEB-5956DB4EF79C}"/>
              </a:ext>
            </a:extLst>
          </p:cNvPr>
          <p:cNvSpPr/>
          <p:nvPr/>
        </p:nvSpPr>
        <p:spPr>
          <a:xfrm>
            <a:off x="2732835" y="164104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ECD826B5-D01B-2A48-ACBD-EBF3D1096273}"/>
              </a:ext>
            </a:extLst>
          </p:cNvPr>
          <p:cNvSpPr/>
          <p:nvPr/>
        </p:nvSpPr>
        <p:spPr>
          <a:xfrm>
            <a:off x="3158677" y="164104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7761A48-AC68-4E47-913D-C422AB79FE2E}"/>
              </a:ext>
            </a:extLst>
          </p:cNvPr>
          <p:cNvSpPr/>
          <p:nvPr/>
        </p:nvSpPr>
        <p:spPr>
          <a:xfrm>
            <a:off x="1720478" y="327853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1A7F5B73-8378-BD44-9EB6-7534E107A189}"/>
              </a:ext>
            </a:extLst>
          </p:cNvPr>
          <p:cNvSpPr/>
          <p:nvPr/>
        </p:nvSpPr>
        <p:spPr>
          <a:xfrm>
            <a:off x="1979036" y="327853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6E36C38A-EF90-9948-A0EA-55716A8C727B}"/>
              </a:ext>
            </a:extLst>
          </p:cNvPr>
          <p:cNvSpPr/>
          <p:nvPr/>
        </p:nvSpPr>
        <p:spPr>
          <a:xfrm>
            <a:off x="2323436" y="3500458"/>
            <a:ext cx="621686" cy="936528"/>
          </a:xfrm>
          <a:prstGeom prst="cube">
            <a:avLst>
              <a:gd name="adj" fmla="val 50365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67DEDA2-AF7A-404A-98CF-3A37F1BD0D4C}"/>
              </a:ext>
            </a:extLst>
          </p:cNvPr>
          <p:cNvSpPr/>
          <p:nvPr/>
        </p:nvSpPr>
        <p:spPr>
          <a:xfrm>
            <a:off x="2732835" y="350045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54968EE-2AF2-A044-AC45-C815EF688765}"/>
              </a:ext>
            </a:extLst>
          </p:cNvPr>
          <p:cNvSpPr/>
          <p:nvPr/>
        </p:nvSpPr>
        <p:spPr>
          <a:xfrm>
            <a:off x="3158677" y="350045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6CC7DF-3A00-5A44-A5AA-38A85853EE22}"/>
              </a:ext>
            </a:extLst>
          </p:cNvPr>
          <p:cNvSpPr/>
          <p:nvPr/>
        </p:nvSpPr>
        <p:spPr>
          <a:xfrm>
            <a:off x="950792" y="199856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</a:t>
            </a:r>
            <a:endParaRPr lang="en-US" sz="20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FAD7410-EEE5-4949-B6E1-2392A7EB718A}"/>
              </a:ext>
            </a:extLst>
          </p:cNvPr>
          <p:cNvSpPr/>
          <p:nvPr/>
        </p:nvSpPr>
        <p:spPr>
          <a:xfrm>
            <a:off x="5675019" y="366406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ŷ</a:t>
            </a:r>
            <a:endParaRPr lang="en-US" sz="2000" dirty="0">
              <a:latin typeface="LM Roman 10" pitchFamily="2" charset="77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3D877D21-C834-EC49-9A5C-E3CBDE50543D}"/>
              </a:ext>
            </a:extLst>
          </p:cNvPr>
          <p:cNvSpPr/>
          <p:nvPr/>
        </p:nvSpPr>
        <p:spPr>
          <a:xfrm flipV="1">
            <a:off x="1208362" y="2269527"/>
            <a:ext cx="504265" cy="76948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074D277D-5B2C-C847-A393-650167CEBF14}"/>
              </a:ext>
            </a:extLst>
          </p:cNvPr>
          <p:cNvSpPr/>
          <p:nvPr/>
        </p:nvSpPr>
        <p:spPr>
          <a:xfrm>
            <a:off x="1208343" y="3039015"/>
            <a:ext cx="504265" cy="110267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BEE6F8-289E-9343-954F-9AF0DAC0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94" y="2450587"/>
            <a:ext cx="1152225" cy="1152225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66" name="Freeform 65">
            <a:extLst>
              <a:ext uri="{FF2B5EF4-FFF2-40B4-BE49-F238E27FC236}">
                <a16:creationId xmlns:a16="http://schemas.microsoft.com/office/drawing/2014/main" id="{61E87C4B-5904-EB4B-BA0A-C4AEF763B6D3}"/>
              </a:ext>
            </a:extLst>
          </p:cNvPr>
          <p:cNvSpPr/>
          <p:nvPr/>
        </p:nvSpPr>
        <p:spPr>
          <a:xfrm>
            <a:off x="2442319" y="4399930"/>
            <a:ext cx="4982458" cy="31336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55758"/>
              <a:gd name="connsiteY0" fmla="*/ 0 h 471499"/>
              <a:gd name="connsiteX1" fmla="*/ 255758 w 255758"/>
              <a:gd name="connsiteY1" fmla="*/ 471499 h 471499"/>
              <a:gd name="connsiteX0" fmla="*/ 0 w 846529"/>
              <a:gd name="connsiteY0" fmla="*/ 29287 h 58079"/>
              <a:gd name="connsiteX1" fmla="*/ 846529 w 846529"/>
              <a:gd name="connsiteY1" fmla="*/ 7534 h 58079"/>
              <a:gd name="connsiteX0" fmla="*/ 0 w 846543"/>
              <a:gd name="connsiteY0" fmla="*/ 21753 h 273049"/>
              <a:gd name="connsiteX1" fmla="*/ 846529 w 846543"/>
              <a:gd name="connsiteY1" fmla="*/ 0 h 273049"/>
              <a:gd name="connsiteX0" fmla="*/ 0 w 846542"/>
              <a:gd name="connsiteY0" fmla="*/ 21753 h 450674"/>
              <a:gd name="connsiteX1" fmla="*/ 846529 w 846542"/>
              <a:gd name="connsiteY1" fmla="*/ 0 h 450674"/>
              <a:gd name="connsiteX0" fmla="*/ 0 w 846542"/>
              <a:gd name="connsiteY0" fmla="*/ 21753 h 543067"/>
              <a:gd name="connsiteX1" fmla="*/ 412950 w 846542"/>
              <a:gd name="connsiteY1" fmla="*/ 449208 h 543067"/>
              <a:gd name="connsiteX2" fmla="*/ 846529 w 846542"/>
              <a:gd name="connsiteY2" fmla="*/ 0 h 543067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600"/>
              <a:gd name="connsiteY0" fmla="*/ 21753 h 454505"/>
              <a:gd name="connsiteX1" fmla="*/ 412950 w 846600"/>
              <a:gd name="connsiteY1" fmla="*/ 449208 h 454505"/>
              <a:gd name="connsiteX2" fmla="*/ 846529 w 846600"/>
              <a:gd name="connsiteY2" fmla="*/ 0 h 454505"/>
              <a:gd name="connsiteX0" fmla="*/ 0 w 846618"/>
              <a:gd name="connsiteY0" fmla="*/ 21753 h 456675"/>
              <a:gd name="connsiteX1" fmla="*/ 412950 w 846618"/>
              <a:gd name="connsiteY1" fmla="*/ 449208 h 456675"/>
              <a:gd name="connsiteX2" fmla="*/ 846529 w 846618"/>
              <a:gd name="connsiteY2" fmla="*/ 0 h 456675"/>
              <a:gd name="connsiteX0" fmla="*/ 15 w 846633"/>
              <a:gd name="connsiteY0" fmla="*/ 21753 h 456675"/>
              <a:gd name="connsiteX1" fmla="*/ 412965 w 846633"/>
              <a:gd name="connsiteY1" fmla="*/ 449208 h 456675"/>
              <a:gd name="connsiteX2" fmla="*/ 846544 w 846633"/>
              <a:gd name="connsiteY2" fmla="*/ 0 h 456675"/>
              <a:gd name="connsiteX0" fmla="*/ 18 w 846648"/>
              <a:gd name="connsiteY0" fmla="*/ 21753 h 458852"/>
              <a:gd name="connsiteX1" fmla="*/ 412968 w 846648"/>
              <a:gd name="connsiteY1" fmla="*/ 449208 h 458852"/>
              <a:gd name="connsiteX2" fmla="*/ 846547 w 846648"/>
              <a:gd name="connsiteY2" fmla="*/ 0 h 458852"/>
              <a:gd name="connsiteX0" fmla="*/ 18 w 846575"/>
              <a:gd name="connsiteY0" fmla="*/ 21753 h 454023"/>
              <a:gd name="connsiteX1" fmla="*/ 412968 w 846575"/>
              <a:gd name="connsiteY1" fmla="*/ 449208 h 454023"/>
              <a:gd name="connsiteX2" fmla="*/ 846547 w 846575"/>
              <a:gd name="connsiteY2" fmla="*/ 0 h 454023"/>
              <a:gd name="connsiteX0" fmla="*/ 0 w 846557"/>
              <a:gd name="connsiteY0" fmla="*/ 21753 h 454023"/>
              <a:gd name="connsiteX1" fmla="*/ 412950 w 846557"/>
              <a:gd name="connsiteY1" fmla="*/ 449208 h 454023"/>
              <a:gd name="connsiteX2" fmla="*/ 846529 w 846557"/>
              <a:gd name="connsiteY2" fmla="*/ 0 h 45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557" h="454023">
                <a:moveTo>
                  <a:pt x="0" y="21753"/>
                </a:moveTo>
                <a:cubicBezTo>
                  <a:pt x="2254" y="499844"/>
                  <a:pt x="84216" y="444239"/>
                  <a:pt x="412950" y="449208"/>
                </a:cubicBezTo>
                <a:cubicBezTo>
                  <a:pt x="741684" y="454177"/>
                  <a:pt x="848579" y="516305"/>
                  <a:pt x="846529" y="0"/>
                </a:cubicBezTo>
              </a:path>
            </a:pathLst>
          </a:custGeom>
          <a:ln w="25400" cap="rnd">
            <a:solidFill>
              <a:schemeClr val="accent1">
                <a:lumMod val="75000"/>
              </a:schemeClr>
            </a:solidFill>
            <a:prstDash val="sysDot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763A3139-03DA-AF47-9AB9-502ADB580FAB}"/>
              </a:ext>
            </a:extLst>
          </p:cNvPr>
          <p:cNvSpPr/>
          <p:nvPr/>
        </p:nvSpPr>
        <p:spPr>
          <a:xfrm>
            <a:off x="3841345" y="4282643"/>
            <a:ext cx="2357658" cy="255629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55758"/>
              <a:gd name="connsiteY0" fmla="*/ 0 h 471499"/>
              <a:gd name="connsiteX1" fmla="*/ 255758 w 255758"/>
              <a:gd name="connsiteY1" fmla="*/ 471499 h 471499"/>
              <a:gd name="connsiteX0" fmla="*/ 0 w 846529"/>
              <a:gd name="connsiteY0" fmla="*/ 29287 h 58079"/>
              <a:gd name="connsiteX1" fmla="*/ 846529 w 846529"/>
              <a:gd name="connsiteY1" fmla="*/ 7534 h 58079"/>
              <a:gd name="connsiteX0" fmla="*/ 0 w 846543"/>
              <a:gd name="connsiteY0" fmla="*/ 21753 h 273049"/>
              <a:gd name="connsiteX1" fmla="*/ 846529 w 846543"/>
              <a:gd name="connsiteY1" fmla="*/ 0 h 273049"/>
              <a:gd name="connsiteX0" fmla="*/ 0 w 846542"/>
              <a:gd name="connsiteY0" fmla="*/ 21753 h 450674"/>
              <a:gd name="connsiteX1" fmla="*/ 846529 w 846542"/>
              <a:gd name="connsiteY1" fmla="*/ 0 h 450674"/>
              <a:gd name="connsiteX0" fmla="*/ 0 w 846542"/>
              <a:gd name="connsiteY0" fmla="*/ 21753 h 543067"/>
              <a:gd name="connsiteX1" fmla="*/ 412950 w 846542"/>
              <a:gd name="connsiteY1" fmla="*/ 449208 h 543067"/>
              <a:gd name="connsiteX2" fmla="*/ 846529 w 846542"/>
              <a:gd name="connsiteY2" fmla="*/ 0 h 543067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573"/>
              <a:gd name="connsiteY0" fmla="*/ 21753 h 456675"/>
              <a:gd name="connsiteX1" fmla="*/ 412950 w 846573"/>
              <a:gd name="connsiteY1" fmla="*/ 449208 h 456675"/>
              <a:gd name="connsiteX2" fmla="*/ 846529 w 846573"/>
              <a:gd name="connsiteY2" fmla="*/ 0 h 456675"/>
              <a:gd name="connsiteX0" fmla="*/ 0 w 846600"/>
              <a:gd name="connsiteY0" fmla="*/ 21753 h 454505"/>
              <a:gd name="connsiteX1" fmla="*/ 412950 w 846600"/>
              <a:gd name="connsiteY1" fmla="*/ 449208 h 454505"/>
              <a:gd name="connsiteX2" fmla="*/ 846529 w 846600"/>
              <a:gd name="connsiteY2" fmla="*/ 0 h 454505"/>
              <a:gd name="connsiteX0" fmla="*/ 0 w 846618"/>
              <a:gd name="connsiteY0" fmla="*/ 21753 h 456675"/>
              <a:gd name="connsiteX1" fmla="*/ 412950 w 846618"/>
              <a:gd name="connsiteY1" fmla="*/ 449208 h 456675"/>
              <a:gd name="connsiteX2" fmla="*/ 846529 w 846618"/>
              <a:gd name="connsiteY2" fmla="*/ 0 h 456675"/>
              <a:gd name="connsiteX0" fmla="*/ 15 w 846633"/>
              <a:gd name="connsiteY0" fmla="*/ 21753 h 456675"/>
              <a:gd name="connsiteX1" fmla="*/ 412965 w 846633"/>
              <a:gd name="connsiteY1" fmla="*/ 449208 h 456675"/>
              <a:gd name="connsiteX2" fmla="*/ 846544 w 846633"/>
              <a:gd name="connsiteY2" fmla="*/ 0 h 456675"/>
              <a:gd name="connsiteX0" fmla="*/ 18 w 846648"/>
              <a:gd name="connsiteY0" fmla="*/ 21753 h 458852"/>
              <a:gd name="connsiteX1" fmla="*/ 412968 w 846648"/>
              <a:gd name="connsiteY1" fmla="*/ 449208 h 458852"/>
              <a:gd name="connsiteX2" fmla="*/ 846547 w 846648"/>
              <a:gd name="connsiteY2" fmla="*/ 0 h 458852"/>
              <a:gd name="connsiteX0" fmla="*/ 18 w 846575"/>
              <a:gd name="connsiteY0" fmla="*/ 21753 h 454023"/>
              <a:gd name="connsiteX1" fmla="*/ 412968 w 846575"/>
              <a:gd name="connsiteY1" fmla="*/ 449208 h 454023"/>
              <a:gd name="connsiteX2" fmla="*/ 846547 w 846575"/>
              <a:gd name="connsiteY2" fmla="*/ 0 h 454023"/>
              <a:gd name="connsiteX0" fmla="*/ 0 w 846557"/>
              <a:gd name="connsiteY0" fmla="*/ 21753 h 454023"/>
              <a:gd name="connsiteX1" fmla="*/ 412950 w 846557"/>
              <a:gd name="connsiteY1" fmla="*/ 449208 h 454023"/>
              <a:gd name="connsiteX2" fmla="*/ 846529 w 846557"/>
              <a:gd name="connsiteY2" fmla="*/ 0 h 45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557" h="454023">
                <a:moveTo>
                  <a:pt x="0" y="21753"/>
                </a:moveTo>
                <a:cubicBezTo>
                  <a:pt x="2254" y="499844"/>
                  <a:pt x="84216" y="444239"/>
                  <a:pt x="412950" y="449208"/>
                </a:cubicBezTo>
                <a:cubicBezTo>
                  <a:pt x="741684" y="454177"/>
                  <a:pt x="848579" y="516305"/>
                  <a:pt x="846529" y="0"/>
                </a:cubicBezTo>
              </a:path>
            </a:pathLst>
          </a:custGeom>
          <a:ln w="25400" cap="rnd">
            <a:solidFill>
              <a:schemeClr val="accent1">
                <a:lumMod val="75000"/>
              </a:schemeClr>
            </a:solidFill>
            <a:prstDash val="sysDot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F966A-083F-1F47-9BC9-8ADA3684C1C3}"/>
              </a:ext>
            </a:extLst>
          </p:cNvPr>
          <p:cNvSpPr txBox="1"/>
          <p:nvPr/>
        </p:nvSpPr>
        <p:spPr>
          <a:xfrm>
            <a:off x="2923022" y="1156418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c</a:t>
            </a:r>
            <a:endParaRPr lang="en-US" sz="2400" i="1" baseline="-25000" dirty="0">
              <a:solidFill>
                <a:schemeClr val="accent1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3C629E-3662-B44E-BCAE-D82C58C3C8D7}"/>
              </a:ext>
            </a:extLst>
          </p:cNvPr>
          <p:cNvSpPr txBox="1"/>
          <p:nvPr/>
        </p:nvSpPr>
        <p:spPr>
          <a:xfrm>
            <a:off x="2923022" y="3033556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u</a:t>
            </a:r>
            <a:endParaRPr lang="en-US" sz="2400" i="1" baseline="-25000" dirty="0">
              <a:solidFill>
                <a:schemeClr val="accent1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DD96C6A3-B743-A845-B8A4-791538562E4E}"/>
              </a:ext>
            </a:extLst>
          </p:cNvPr>
          <p:cNvSpPr/>
          <p:nvPr/>
        </p:nvSpPr>
        <p:spPr>
          <a:xfrm>
            <a:off x="3758478" y="1871992"/>
            <a:ext cx="492004" cy="566769"/>
          </a:xfrm>
          <a:prstGeom prst="cube">
            <a:avLst>
              <a:gd name="adj" fmla="val 37061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E5C7D498-A654-7A4B-AFB2-522D212E41E2}"/>
              </a:ext>
            </a:extLst>
          </p:cNvPr>
          <p:cNvSpPr/>
          <p:nvPr/>
        </p:nvSpPr>
        <p:spPr>
          <a:xfrm>
            <a:off x="3758478" y="3727500"/>
            <a:ext cx="492004" cy="566769"/>
          </a:xfrm>
          <a:prstGeom prst="cube">
            <a:avLst>
              <a:gd name="adj" fmla="val 37061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349A9A5-3742-E743-A04D-385D6AA0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098" y="2443773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110" name="Cube 109">
            <a:extLst>
              <a:ext uri="{FF2B5EF4-FFF2-40B4-BE49-F238E27FC236}">
                <a16:creationId xmlns:a16="http://schemas.microsoft.com/office/drawing/2014/main" id="{A55D9207-9C28-1742-971A-AF30B236DDCC}"/>
              </a:ext>
            </a:extLst>
          </p:cNvPr>
          <p:cNvSpPr/>
          <p:nvPr/>
        </p:nvSpPr>
        <p:spPr>
          <a:xfrm>
            <a:off x="4171336" y="1866755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E074F52-6C5D-6542-9CDD-09BE79CF8297}"/>
              </a:ext>
            </a:extLst>
          </p:cNvPr>
          <p:cNvSpPr/>
          <p:nvPr/>
        </p:nvSpPr>
        <p:spPr>
          <a:xfrm>
            <a:off x="4586859" y="1866755"/>
            <a:ext cx="364081" cy="566769"/>
          </a:xfrm>
          <a:prstGeom prst="cube">
            <a:avLst>
              <a:gd name="adj" fmla="val 512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6BBA2F7-4CF1-BC42-A731-B7E7A856B84A}"/>
              </a:ext>
            </a:extLst>
          </p:cNvPr>
          <p:cNvSpPr/>
          <p:nvPr/>
        </p:nvSpPr>
        <p:spPr>
          <a:xfrm>
            <a:off x="5310059" y="1866755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049D0EF-84EA-0A43-8983-E6685567F923}"/>
              </a:ext>
            </a:extLst>
          </p:cNvPr>
          <p:cNvSpPr/>
          <p:nvPr/>
        </p:nvSpPr>
        <p:spPr>
          <a:xfrm>
            <a:off x="4171336" y="3726166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230C410-3A16-B149-B8D3-AAB78515EEF2}"/>
              </a:ext>
            </a:extLst>
          </p:cNvPr>
          <p:cNvSpPr/>
          <p:nvPr/>
        </p:nvSpPr>
        <p:spPr>
          <a:xfrm>
            <a:off x="4586859" y="3726166"/>
            <a:ext cx="364081" cy="566769"/>
          </a:xfrm>
          <a:prstGeom prst="cube">
            <a:avLst>
              <a:gd name="adj" fmla="val 512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287B8409-EC60-4B41-848E-25FA475716E8}"/>
              </a:ext>
            </a:extLst>
          </p:cNvPr>
          <p:cNvSpPr/>
          <p:nvPr/>
        </p:nvSpPr>
        <p:spPr>
          <a:xfrm>
            <a:off x="5310059" y="3726166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25DD7631-4DAA-9841-B369-B405F8934958}"/>
              </a:ext>
            </a:extLst>
          </p:cNvPr>
          <p:cNvSpPr/>
          <p:nvPr/>
        </p:nvSpPr>
        <p:spPr>
          <a:xfrm>
            <a:off x="5364935" y="638779"/>
            <a:ext cx="206646" cy="591678"/>
          </a:xfrm>
          <a:prstGeom prst="cube">
            <a:avLst>
              <a:gd name="adj" fmla="val 317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CA0DC2D-1987-A741-AB55-3FC58D4754AF}"/>
              </a:ext>
            </a:extLst>
          </p:cNvPr>
          <p:cNvSpPr/>
          <p:nvPr/>
        </p:nvSpPr>
        <p:spPr>
          <a:xfrm>
            <a:off x="5658603" y="764594"/>
            <a:ext cx="206646" cy="346125"/>
          </a:xfrm>
          <a:prstGeom prst="cube">
            <a:avLst>
              <a:gd name="adj" fmla="val 317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21084D-C5F3-AF49-B2E5-07D545101D3E}"/>
              </a:ext>
            </a:extLst>
          </p:cNvPr>
          <p:cNvSpPr/>
          <p:nvPr/>
        </p:nvSpPr>
        <p:spPr>
          <a:xfrm>
            <a:off x="4647640" y="1437758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LM Roman 10" pitchFamily="2" charset="77"/>
              </a:rPr>
              <a:t>h</a:t>
            </a:r>
            <a:r>
              <a:rPr lang="en-US" sz="2000" i="1" baseline="-25000" dirty="0" err="1">
                <a:latin typeface="LM Roman 10" pitchFamily="2" charset="77"/>
              </a:rPr>
              <a:t>c</a:t>
            </a:r>
            <a:endParaRPr lang="en-US" sz="2000" i="1" baseline="-25000" dirty="0">
              <a:latin typeface="LM Roman 10" pitchFamily="2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8FF4A4-EFB0-4F45-AD26-BEE4BEDE9680}"/>
              </a:ext>
            </a:extLst>
          </p:cNvPr>
          <p:cNvSpPr/>
          <p:nvPr/>
        </p:nvSpPr>
        <p:spPr>
          <a:xfrm>
            <a:off x="4671533" y="3327390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LM Roman 10" pitchFamily="2" charset="77"/>
              </a:rPr>
              <a:t>h</a:t>
            </a:r>
            <a:r>
              <a:rPr lang="en-US" sz="2000" i="1" baseline="-25000" dirty="0" err="1">
                <a:latin typeface="LM Roman 10" pitchFamily="2" charset="77"/>
              </a:rPr>
              <a:t>u</a:t>
            </a:r>
            <a:endParaRPr lang="en-US" sz="2000" i="1" baseline="-25000" dirty="0">
              <a:latin typeface="LM Roman 10" pitchFamily="2" charset="77"/>
            </a:endParaRPr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5AAF6FC4-18E6-124D-815D-32ACFD355E7F}"/>
              </a:ext>
            </a:extLst>
          </p:cNvPr>
          <p:cNvSpPr/>
          <p:nvPr/>
        </p:nvSpPr>
        <p:spPr>
          <a:xfrm flipV="1">
            <a:off x="4871700" y="976632"/>
            <a:ext cx="488013" cy="116607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EECF44-4901-B84A-9AA3-87DD63351F82}"/>
              </a:ext>
            </a:extLst>
          </p:cNvPr>
          <p:cNvCxnSpPr>
            <a:cxnSpLocks/>
          </p:cNvCxnSpPr>
          <p:nvPr/>
        </p:nvCxnSpPr>
        <p:spPr>
          <a:xfrm>
            <a:off x="4871699" y="2157106"/>
            <a:ext cx="438360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468643-E1C6-F140-A8CC-3E26A678C012}"/>
              </a:ext>
            </a:extLst>
          </p:cNvPr>
          <p:cNvCxnSpPr>
            <a:cxnSpLocks/>
          </p:cNvCxnSpPr>
          <p:nvPr/>
        </p:nvCxnSpPr>
        <p:spPr>
          <a:xfrm>
            <a:off x="4871699" y="4006226"/>
            <a:ext cx="438360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F7E3F3-5BBB-1440-86FD-5424E480ABE5}"/>
              </a:ext>
            </a:extLst>
          </p:cNvPr>
          <p:cNvSpPr txBox="1"/>
          <p:nvPr/>
        </p:nvSpPr>
        <p:spPr>
          <a:xfrm>
            <a:off x="4098107" y="474220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Pooling switches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DFBE4A82-6937-A94F-B7D3-16BA317CA0F8}"/>
              </a:ext>
            </a:extLst>
          </p:cNvPr>
          <p:cNvSpPr/>
          <p:nvPr/>
        </p:nvSpPr>
        <p:spPr>
          <a:xfrm>
            <a:off x="5716688" y="1866755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0B2C9F45-A898-934D-BEF4-D56BA74C7D5E}"/>
              </a:ext>
            </a:extLst>
          </p:cNvPr>
          <p:cNvSpPr/>
          <p:nvPr/>
        </p:nvSpPr>
        <p:spPr>
          <a:xfrm>
            <a:off x="5716688" y="3726166"/>
            <a:ext cx="492004" cy="566769"/>
          </a:xfrm>
          <a:prstGeom prst="cube">
            <a:avLst>
              <a:gd name="adj" fmla="val 37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5CD6F9-485B-F142-95ED-5DF04926C957}"/>
              </a:ext>
            </a:extLst>
          </p:cNvPr>
          <p:cNvSpPr/>
          <p:nvPr/>
        </p:nvSpPr>
        <p:spPr>
          <a:xfrm>
            <a:off x="6190754" y="1641047"/>
            <a:ext cx="621686" cy="936528"/>
          </a:xfrm>
          <a:prstGeom prst="cube">
            <a:avLst>
              <a:gd name="adj" fmla="val 50365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355DFEBE-FE1D-A849-A9AE-5CDF13EB1268}"/>
              </a:ext>
            </a:extLst>
          </p:cNvPr>
          <p:cNvSpPr/>
          <p:nvPr/>
        </p:nvSpPr>
        <p:spPr>
          <a:xfrm>
            <a:off x="6584171" y="164104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FF20810B-F397-834F-BA2E-9553DC60A0FF}"/>
              </a:ext>
            </a:extLst>
          </p:cNvPr>
          <p:cNvSpPr/>
          <p:nvPr/>
        </p:nvSpPr>
        <p:spPr>
          <a:xfrm>
            <a:off x="6993570" y="1641047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FFF7BFAA-9512-054B-B0E7-165F0E9DD518}"/>
              </a:ext>
            </a:extLst>
          </p:cNvPr>
          <p:cNvSpPr/>
          <p:nvPr/>
        </p:nvSpPr>
        <p:spPr>
          <a:xfrm>
            <a:off x="7424778" y="1419122"/>
            <a:ext cx="502920" cy="1380378"/>
          </a:xfrm>
          <a:prstGeom prst="cube">
            <a:avLst>
              <a:gd name="adj" fmla="val 68750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1F907D6E-7E79-944A-B35F-DFA9D98750B4}"/>
              </a:ext>
            </a:extLst>
          </p:cNvPr>
          <p:cNvSpPr/>
          <p:nvPr/>
        </p:nvSpPr>
        <p:spPr>
          <a:xfrm>
            <a:off x="7676238" y="141912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5D3EE5B1-09CA-024C-822B-803363CFBEA1}"/>
              </a:ext>
            </a:extLst>
          </p:cNvPr>
          <p:cNvSpPr/>
          <p:nvPr/>
        </p:nvSpPr>
        <p:spPr>
          <a:xfrm>
            <a:off x="7934796" y="1419122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DA939D0-9CC7-7D41-98A7-3A7B3118C000}"/>
              </a:ext>
            </a:extLst>
          </p:cNvPr>
          <p:cNvSpPr/>
          <p:nvPr/>
        </p:nvSpPr>
        <p:spPr>
          <a:xfrm>
            <a:off x="6190754" y="3500458"/>
            <a:ext cx="621686" cy="936528"/>
          </a:xfrm>
          <a:prstGeom prst="cube">
            <a:avLst>
              <a:gd name="adj" fmla="val 50365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952CA60-981E-1A41-85BB-0604F38D32E4}"/>
              </a:ext>
            </a:extLst>
          </p:cNvPr>
          <p:cNvSpPr/>
          <p:nvPr/>
        </p:nvSpPr>
        <p:spPr>
          <a:xfrm>
            <a:off x="6584171" y="350045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BBB9CCC-CBB4-6244-BAF3-88124F6222AB}"/>
              </a:ext>
            </a:extLst>
          </p:cNvPr>
          <p:cNvSpPr/>
          <p:nvPr/>
        </p:nvSpPr>
        <p:spPr>
          <a:xfrm>
            <a:off x="6993570" y="3500458"/>
            <a:ext cx="621686" cy="936528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9DAC51F-0FCD-2441-9D2B-649C6361BC34}"/>
              </a:ext>
            </a:extLst>
          </p:cNvPr>
          <p:cNvSpPr/>
          <p:nvPr/>
        </p:nvSpPr>
        <p:spPr>
          <a:xfrm>
            <a:off x="7424778" y="3278533"/>
            <a:ext cx="502920" cy="1380378"/>
          </a:xfrm>
          <a:prstGeom prst="cube">
            <a:avLst>
              <a:gd name="adj" fmla="val 68750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BB30AC7-8164-1344-91EC-544EEBF4656A}"/>
              </a:ext>
            </a:extLst>
          </p:cNvPr>
          <p:cNvSpPr/>
          <p:nvPr/>
        </p:nvSpPr>
        <p:spPr>
          <a:xfrm>
            <a:off x="7676238" y="327853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547CE71-6C8B-FA44-8DAF-D0B72F815F44}"/>
              </a:ext>
            </a:extLst>
          </p:cNvPr>
          <p:cNvSpPr/>
          <p:nvPr/>
        </p:nvSpPr>
        <p:spPr>
          <a:xfrm>
            <a:off x="7934796" y="3278533"/>
            <a:ext cx="502920" cy="1380378"/>
          </a:xfrm>
          <a:prstGeom prst="cube">
            <a:avLst>
              <a:gd name="adj" fmla="val 6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95AB59-E93D-0345-874E-F09B61D85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374" y="1533310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7087E5-601F-B143-B924-3D7A226A7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282" y="3392722"/>
            <a:ext cx="1152000" cy="1152000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05A3D1F-2D34-CB44-83CB-954B5B82D781}"/>
              </a:ext>
            </a:extLst>
          </p:cNvPr>
          <p:cNvSpPr/>
          <p:nvPr/>
        </p:nvSpPr>
        <p:spPr>
          <a:xfrm>
            <a:off x="8463668" y="1007273"/>
            <a:ext cx="431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 err="1">
                <a:latin typeface="LM Roman 10" pitchFamily="2" charset="77"/>
              </a:rPr>
              <a:t>x̂</a:t>
            </a:r>
            <a:r>
              <a:rPr lang="fr-FR" sz="2000" i="1" baseline="-25000" dirty="0" err="1">
                <a:latin typeface="LM Roman 10" pitchFamily="2" charset="77"/>
              </a:rPr>
              <a:t>c</a:t>
            </a:r>
            <a:endParaRPr lang="en-US" sz="2000" baseline="-25000" dirty="0">
              <a:latin typeface="LM Roman 10" pitchFamily="2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217A7F-3842-084A-ABD0-A004E2CA2664}"/>
              </a:ext>
            </a:extLst>
          </p:cNvPr>
          <p:cNvSpPr/>
          <p:nvPr/>
        </p:nvSpPr>
        <p:spPr>
          <a:xfrm>
            <a:off x="8462061" y="2880489"/>
            <a:ext cx="4459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 err="1">
                <a:latin typeface="LM Roman 10" pitchFamily="2" charset="77"/>
              </a:rPr>
              <a:t>x̂</a:t>
            </a:r>
            <a:r>
              <a:rPr lang="fr-FR" sz="2000" i="1" baseline="-25000" dirty="0" err="1">
                <a:latin typeface="LM Roman 10" pitchFamily="2" charset="77"/>
              </a:rPr>
              <a:t>u</a:t>
            </a:r>
            <a:endParaRPr lang="en-US" sz="2000" baseline="-25000" dirty="0">
              <a:latin typeface="LM Roman 10" pitchFamily="2" charset="7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74E007-AE3C-A746-9E30-1ED42CB6C99B}"/>
              </a:ext>
            </a:extLst>
          </p:cNvPr>
          <p:cNvSpPr/>
          <p:nvPr/>
        </p:nvSpPr>
        <p:spPr>
          <a:xfrm>
            <a:off x="9207281" y="199857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x̂</a:t>
            </a:r>
            <a:endParaRPr lang="en-US" sz="2000" dirty="0">
              <a:latin typeface="LM Roman 10" pitchFamily="2" charset="77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747022D6-DB3E-954F-947D-FBFE9C223429}"/>
              </a:ext>
            </a:extLst>
          </p:cNvPr>
          <p:cNvSpPr/>
          <p:nvPr/>
        </p:nvSpPr>
        <p:spPr>
          <a:xfrm>
            <a:off x="8738426" y="2031318"/>
            <a:ext cx="504265" cy="110267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6298EE4C-E887-724E-9B92-4A56F2B1951D}"/>
              </a:ext>
            </a:extLst>
          </p:cNvPr>
          <p:cNvSpPr/>
          <p:nvPr/>
        </p:nvSpPr>
        <p:spPr>
          <a:xfrm flipV="1">
            <a:off x="8744179" y="3140927"/>
            <a:ext cx="504265" cy="86443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BAD98-32ED-FC48-805A-3B96A02CB946}"/>
              </a:ext>
            </a:extLst>
          </p:cNvPr>
          <p:cNvSpPr txBox="1"/>
          <p:nvPr/>
        </p:nvSpPr>
        <p:spPr>
          <a:xfrm>
            <a:off x="6988763" y="1161334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F2CEE8F-3789-4F4C-8122-87E14E89D375}"/>
              </a:ext>
            </a:extLst>
          </p:cNvPr>
          <p:cNvSpPr txBox="1"/>
          <p:nvPr/>
        </p:nvSpPr>
        <p:spPr>
          <a:xfrm>
            <a:off x="6988763" y="3038472"/>
            <a:ext cx="62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  <a:latin typeface="LM Roman 10" pitchFamily="2" charset="77"/>
              </a:rPr>
              <a:t>u</a:t>
            </a:r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DE47AC0B-EAE4-3840-9E2F-1559AC2282ED}"/>
              </a:ext>
            </a:extLst>
          </p:cNvPr>
          <p:cNvSpPr/>
          <p:nvPr/>
        </p:nvSpPr>
        <p:spPr>
          <a:xfrm>
            <a:off x="1234644" y="5392780"/>
            <a:ext cx="294065" cy="444584"/>
          </a:xfrm>
          <a:prstGeom prst="cube">
            <a:avLst>
              <a:gd name="adj" fmla="val 50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6003A-DAA9-CD48-A08C-CA79FC62F587}"/>
              </a:ext>
            </a:extLst>
          </p:cNvPr>
          <p:cNvSpPr txBox="1"/>
          <p:nvPr/>
        </p:nvSpPr>
        <p:spPr>
          <a:xfrm>
            <a:off x="1541956" y="540922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Convolution</a:t>
            </a:r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85495F59-3B3A-7D49-A5E8-E922C2C227EE}"/>
              </a:ext>
            </a:extLst>
          </p:cNvPr>
          <p:cNvSpPr/>
          <p:nvPr/>
        </p:nvSpPr>
        <p:spPr>
          <a:xfrm>
            <a:off x="3587164" y="5392780"/>
            <a:ext cx="294065" cy="444584"/>
          </a:xfrm>
          <a:prstGeom prst="cube">
            <a:avLst>
              <a:gd name="adj" fmla="val 50365"/>
            </a:avLst>
          </a:prstGeom>
          <a:solidFill>
            <a:srgbClr val="7491C4"/>
          </a:solidFill>
          <a:ln>
            <a:solidFill>
              <a:srgbClr val="576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08CC13EE-79ED-3346-9993-87C14D6C4E61}"/>
              </a:ext>
            </a:extLst>
          </p:cNvPr>
          <p:cNvSpPr/>
          <p:nvPr/>
        </p:nvSpPr>
        <p:spPr>
          <a:xfrm>
            <a:off x="5802063" y="5392780"/>
            <a:ext cx="294065" cy="444584"/>
          </a:xfrm>
          <a:prstGeom prst="cube">
            <a:avLst>
              <a:gd name="adj" fmla="val 50365"/>
            </a:avLst>
          </a:prstGeom>
          <a:solidFill>
            <a:srgbClr val="7480C4"/>
          </a:solidFill>
          <a:ln>
            <a:solidFill>
              <a:srgbClr val="575F9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LM Roman 10" pitchFamily="2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282AEA-A03B-FB49-B83A-BD4C483A1F4B}"/>
              </a:ext>
            </a:extLst>
          </p:cNvPr>
          <p:cNvSpPr txBox="1"/>
          <p:nvPr/>
        </p:nvSpPr>
        <p:spPr>
          <a:xfrm>
            <a:off x="3879638" y="5409227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Max Pooling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6156D67-8208-5A49-9B24-D26AC2D91481}"/>
              </a:ext>
            </a:extLst>
          </p:cNvPr>
          <p:cNvSpPr txBox="1"/>
          <p:nvPr/>
        </p:nvSpPr>
        <p:spPr>
          <a:xfrm>
            <a:off x="6127568" y="5409227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Palatino" pitchFamily="2" charset="77"/>
                <a:ea typeface="Palatino" pitchFamily="2" charset="77"/>
              </a:rPr>
              <a:t>Upsampling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 / </a:t>
            </a:r>
            <a:r>
              <a:rPr lang="en-US" sz="2000" dirty="0" err="1">
                <a:latin typeface="Palatino" pitchFamily="2" charset="77"/>
                <a:ea typeface="Palatino" pitchFamily="2" charset="77"/>
              </a:rPr>
              <a:t>Unpooling</a:t>
            </a:r>
            <a:endParaRPr lang="en-US" sz="20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B20182-3CF0-C14C-8CCC-4C92C3D46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494" y="303803"/>
            <a:ext cx="4622800" cy="275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30BE0-D745-E048-B6BE-9A6CBA69C6A1}"/>
              </a:ext>
            </a:extLst>
          </p:cNvPr>
          <p:cNvSpPr txBox="1"/>
          <p:nvPr/>
        </p:nvSpPr>
        <p:spPr>
          <a:xfrm rot="368847">
            <a:off x="2197466" y="781023"/>
            <a:ext cx="2188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Original classifier</a:t>
            </a:r>
          </a:p>
        </p:txBody>
      </p:sp>
    </p:spTree>
    <p:extLst>
      <p:ext uri="{BB962C8B-B14F-4D97-AF65-F5344CB8AC3E}">
        <p14:creationId xmlns:p14="http://schemas.microsoft.com/office/powerpoint/2010/main" val="2904555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E7F41E10-947C-F342-9F74-4F063DE4A103}"/>
              </a:ext>
            </a:extLst>
          </p:cNvPr>
          <p:cNvCxnSpPr>
            <a:cxnSpLocks/>
            <a:stCxn id="157" idx="3"/>
            <a:endCxn id="108" idx="0"/>
          </p:cNvCxnSpPr>
          <p:nvPr/>
        </p:nvCxnSpPr>
        <p:spPr>
          <a:xfrm>
            <a:off x="2218281" y="3315330"/>
            <a:ext cx="1327851" cy="14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DAD33C-7EF2-1247-97A1-B386D63214FD}"/>
              </a:ext>
            </a:extLst>
          </p:cNvPr>
          <p:cNvCxnSpPr>
            <a:cxnSpLocks/>
          </p:cNvCxnSpPr>
          <p:nvPr/>
        </p:nvCxnSpPr>
        <p:spPr>
          <a:xfrm flipV="1">
            <a:off x="4664107" y="612498"/>
            <a:ext cx="0" cy="2029884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8C672D-0BF6-0B4B-B3FF-CBF3609149A1}"/>
              </a:ext>
            </a:extLst>
          </p:cNvPr>
          <p:cNvCxnSpPr>
            <a:cxnSpLocks/>
          </p:cNvCxnSpPr>
          <p:nvPr/>
        </p:nvCxnSpPr>
        <p:spPr>
          <a:xfrm flipV="1">
            <a:off x="4650877" y="3226364"/>
            <a:ext cx="0" cy="3360173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ECA4CF1-EBCE-9342-B7B3-E9E08CD50C6B}"/>
              </a:ext>
            </a:extLst>
          </p:cNvPr>
          <p:cNvGrpSpPr/>
          <p:nvPr/>
        </p:nvGrpSpPr>
        <p:grpSpPr>
          <a:xfrm>
            <a:off x="4539336" y="2486011"/>
            <a:ext cx="3794971" cy="3985163"/>
            <a:chOff x="4636560" y="1913684"/>
            <a:chExt cx="2446442" cy="2950106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1996199-B74C-8E4C-8E7B-DD5097213182}"/>
                </a:ext>
              </a:extLst>
            </p:cNvPr>
            <p:cNvCxnSpPr>
              <a:cxnSpLocks/>
            </p:cNvCxnSpPr>
            <p:nvPr/>
          </p:nvCxnSpPr>
          <p:spPr>
            <a:xfrm>
              <a:off x="4645872" y="1913684"/>
              <a:ext cx="2368940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51C3EC9-1ADF-4E43-8EC2-0E6617228383}"/>
                </a:ext>
              </a:extLst>
            </p:cNvPr>
            <p:cNvCxnSpPr>
              <a:cxnSpLocks/>
            </p:cNvCxnSpPr>
            <p:nvPr/>
          </p:nvCxnSpPr>
          <p:spPr>
            <a:xfrm>
              <a:off x="4636560" y="4863790"/>
              <a:ext cx="244644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A7AACF58-A4BE-C840-9A4E-8BE2F3EF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5" y="1337886"/>
            <a:ext cx="828563" cy="828563"/>
          </a:xfrm>
          <a:prstGeom prst="rect">
            <a:avLst/>
          </a:prstGeom>
          <a:ln w="44450">
            <a:solidFill>
              <a:schemeClr val="accent5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6C75786-EE3F-904E-8821-A04CD139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5" y="2396320"/>
            <a:ext cx="828563" cy="828563"/>
          </a:xfrm>
          <a:prstGeom prst="rect">
            <a:avLst/>
          </a:prstGeom>
          <a:ln w="44450">
            <a:solidFill>
              <a:schemeClr val="accent6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57D80C5-D1FF-214A-B0C2-5F5E08709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93" y="3446390"/>
            <a:ext cx="828563" cy="828563"/>
          </a:xfrm>
          <a:prstGeom prst="rect">
            <a:avLst/>
          </a:prstGeom>
          <a:ln w="44450">
            <a:solidFill>
              <a:schemeClr val="accent4"/>
            </a:solidFill>
          </a:ln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92279D07-E86D-BB4D-B75A-0C2A8A19AAE5}"/>
              </a:ext>
            </a:extLst>
          </p:cNvPr>
          <p:cNvSpPr/>
          <p:nvPr/>
        </p:nvSpPr>
        <p:spPr>
          <a:xfrm>
            <a:off x="6816444" y="1582182"/>
            <a:ext cx="163478" cy="1634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9016A9C-51ED-314B-AF46-A4559265EF0F}"/>
              </a:ext>
            </a:extLst>
          </p:cNvPr>
          <p:cNvSpPr/>
          <p:nvPr/>
        </p:nvSpPr>
        <p:spPr>
          <a:xfrm>
            <a:off x="5089281" y="1085708"/>
            <a:ext cx="163478" cy="1634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7E40377-02C8-9F4E-8E03-642DC0C3E48A}"/>
              </a:ext>
            </a:extLst>
          </p:cNvPr>
          <p:cNvSpPr/>
          <p:nvPr/>
        </p:nvSpPr>
        <p:spPr>
          <a:xfrm>
            <a:off x="5621386" y="2137537"/>
            <a:ext cx="163478" cy="1634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03153E-9D32-9543-9969-5C6ABFEA8869}"/>
              </a:ext>
            </a:extLst>
          </p:cNvPr>
          <p:cNvSpPr txBox="1"/>
          <p:nvPr/>
        </p:nvSpPr>
        <p:spPr>
          <a:xfrm>
            <a:off x="6979921" y="1352247"/>
            <a:ext cx="6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Palatino" pitchFamily="2" charset="77"/>
                <a:ea typeface="Palatino" pitchFamily="2" charset="77"/>
              </a:rPr>
              <a:t>id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875E44-4D3C-3E4C-BD20-FB3B88A8D1F2}"/>
              </a:ext>
            </a:extLst>
          </p:cNvPr>
          <p:cNvSpPr txBox="1"/>
          <p:nvPr/>
        </p:nvSpPr>
        <p:spPr>
          <a:xfrm>
            <a:off x="5196777" y="843159"/>
            <a:ext cx="6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Palatino" pitchFamily="2" charset="77"/>
                <a:ea typeface="Palatino" pitchFamily="2" charset="77"/>
              </a:rPr>
              <a:t>id 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212B43-E642-9342-9253-EA25DD2FA474}"/>
              </a:ext>
            </a:extLst>
          </p:cNvPr>
          <p:cNvSpPr txBox="1"/>
          <p:nvPr/>
        </p:nvSpPr>
        <p:spPr>
          <a:xfrm>
            <a:off x="5775851" y="1894482"/>
            <a:ext cx="6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Palatino" pitchFamily="2" charset="77"/>
                <a:ea typeface="Palatino" pitchFamily="2" charset="77"/>
              </a:rPr>
              <a:t>id 2</a:t>
            </a:r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B378A04C-471B-9244-A489-E888CBD8B36D}"/>
              </a:ext>
            </a:extLst>
          </p:cNvPr>
          <p:cNvSpPr/>
          <p:nvPr/>
        </p:nvSpPr>
        <p:spPr>
          <a:xfrm>
            <a:off x="4728570" y="4035823"/>
            <a:ext cx="248388" cy="248388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A89183EF-2ADC-C44D-ACFF-9316C7730AFF}"/>
              </a:ext>
            </a:extLst>
          </p:cNvPr>
          <p:cNvSpPr/>
          <p:nvPr/>
        </p:nvSpPr>
        <p:spPr>
          <a:xfrm>
            <a:off x="5478926" y="4460792"/>
            <a:ext cx="248388" cy="248388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0E25C67B-229E-B84B-8C93-3C22A14C7B75}"/>
              </a:ext>
            </a:extLst>
          </p:cNvPr>
          <p:cNvSpPr/>
          <p:nvPr/>
        </p:nvSpPr>
        <p:spPr>
          <a:xfrm>
            <a:off x="4796622" y="5286363"/>
            <a:ext cx="248388" cy="248388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943BFC3-9855-0A43-B8F4-65F3A80A17DE}"/>
              </a:ext>
            </a:extLst>
          </p:cNvPr>
          <p:cNvSpPr txBox="1"/>
          <p:nvPr/>
        </p:nvSpPr>
        <p:spPr>
          <a:xfrm>
            <a:off x="4920816" y="3899750"/>
            <a:ext cx="2006640" cy="625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Female, blonde,</a:t>
            </a:r>
          </a:p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smiling…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191821-AF21-8243-9583-61C2C7ADD765}"/>
              </a:ext>
            </a:extLst>
          </p:cNvPr>
          <p:cNvSpPr txBox="1"/>
          <p:nvPr/>
        </p:nvSpPr>
        <p:spPr>
          <a:xfrm>
            <a:off x="5013750" y="5234347"/>
            <a:ext cx="2088200" cy="625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Male, black hair,</a:t>
            </a:r>
          </a:p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6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 smiling…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EE346DC-6361-864D-9637-70E10D0CDC2C}"/>
              </a:ext>
            </a:extLst>
          </p:cNvPr>
          <p:cNvSpPr txBox="1"/>
          <p:nvPr/>
        </p:nvSpPr>
        <p:spPr>
          <a:xfrm>
            <a:off x="5729703" y="4514053"/>
            <a:ext cx="2491964" cy="625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Female, brown hair,</a:t>
            </a:r>
          </a:p>
          <a:p>
            <a:pPr>
              <a:lnSpc>
                <a:spcPct val="80000"/>
              </a:lnSpc>
            </a:pPr>
            <a:r>
              <a:rPr lang="en-US" sz="2100" spc="-32" dirty="0">
                <a:solidFill>
                  <a:schemeClr val="accent4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bangs, smiling…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64F57C7-BB7E-B847-8463-3F3B9FAF4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93" y="4507337"/>
            <a:ext cx="828563" cy="802671"/>
          </a:xfrm>
          <a:prstGeom prst="rect">
            <a:avLst/>
          </a:prstGeom>
          <a:ln w="44450">
            <a:solidFill>
              <a:schemeClr val="accent2"/>
            </a:solidFill>
          </a:ln>
        </p:spPr>
      </p:pic>
      <p:sp>
        <p:nvSpPr>
          <p:cNvPr id="109" name="Oval 108">
            <a:extLst>
              <a:ext uri="{FF2B5EF4-FFF2-40B4-BE49-F238E27FC236}">
                <a16:creationId xmlns:a16="http://schemas.microsoft.com/office/drawing/2014/main" id="{BC951843-8A83-FB43-AE55-9ED1871F83C6}"/>
              </a:ext>
            </a:extLst>
          </p:cNvPr>
          <p:cNvSpPr/>
          <p:nvPr/>
        </p:nvSpPr>
        <p:spPr>
          <a:xfrm>
            <a:off x="5996613" y="1208824"/>
            <a:ext cx="163478" cy="1634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5B2A496-83BC-7F42-8D19-CBF2FCD703F3}"/>
              </a:ext>
            </a:extLst>
          </p:cNvPr>
          <p:cNvSpPr txBox="1"/>
          <p:nvPr/>
        </p:nvSpPr>
        <p:spPr>
          <a:xfrm>
            <a:off x="6126348" y="971948"/>
            <a:ext cx="6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Palatino" pitchFamily="2" charset="77"/>
                <a:ea typeface="Palatino" pitchFamily="2" charset="77"/>
              </a:rPr>
              <a:t>id 4</a:t>
            </a:r>
          </a:p>
        </p:txBody>
      </p:sp>
      <p:sp>
        <p:nvSpPr>
          <p:cNvPr id="111" name="Multiply 110">
            <a:extLst>
              <a:ext uri="{FF2B5EF4-FFF2-40B4-BE49-F238E27FC236}">
                <a16:creationId xmlns:a16="http://schemas.microsoft.com/office/drawing/2014/main" id="{254FBC5B-C257-FB4A-BA44-834C6944F00E}"/>
              </a:ext>
            </a:extLst>
          </p:cNvPr>
          <p:cNvSpPr/>
          <p:nvPr/>
        </p:nvSpPr>
        <p:spPr>
          <a:xfrm>
            <a:off x="7785586" y="5636527"/>
            <a:ext cx="248388" cy="248388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CB06C6-1F8C-D943-86C5-259891C37A92}"/>
              </a:ext>
            </a:extLst>
          </p:cNvPr>
          <p:cNvSpPr txBox="1"/>
          <p:nvPr/>
        </p:nvSpPr>
        <p:spPr>
          <a:xfrm>
            <a:off x="5945773" y="5859667"/>
            <a:ext cx="2088200" cy="625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100" spc="-32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Male, black hair,</a:t>
            </a:r>
          </a:p>
          <a:p>
            <a:pPr algn="r">
              <a:lnSpc>
                <a:spcPct val="80000"/>
              </a:lnSpc>
            </a:pPr>
            <a:r>
              <a:rPr lang="en-US" sz="2100" spc="-32" dirty="0">
                <a:solidFill>
                  <a:schemeClr val="accent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glasses, beard…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8BDFC5A-FD9E-9B43-8069-0B094CE8FD43}"/>
              </a:ext>
            </a:extLst>
          </p:cNvPr>
          <p:cNvGrpSpPr/>
          <p:nvPr/>
        </p:nvGrpSpPr>
        <p:grpSpPr>
          <a:xfrm rot="512676">
            <a:off x="6086581" y="2945290"/>
            <a:ext cx="2888650" cy="1360647"/>
            <a:chOff x="3303479" y="3702635"/>
            <a:chExt cx="1944516" cy="9159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5E6E3-788A-7A43-9C38-020FCBFDEE4D}"/>
                </a:ext>
              </a:extLst>
            </p:cNvPr>
            <p:cNvSpPr txBox="1"/>
            <p:nvPr/>
          </p:nvSpPr>
          <p:spPr>
            <a:xfrm>
              <a:off x="4594465" y="4021161"/>
              <a:ext cx="653530" cy="27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spc="-51" dirty="0">
                  <a:latin typeface="Palatino" pitchFamily="2" charset="77"/>
                  <a:ea typeface="Palatino" pitchFamily="2" charset="77"/>
                </a:rPr>
                <a:t>glasses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0C83C41-FAAC-C243-BD97-D22B712D7E4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121" y="4181945"/>
              <a:ext cx="468000" cy="0"/>
            </a:xfrm>
            <a:prstGeom prst="straightConnector1">
              <a:avLst/>
            </a:prstGeom>
            <a:ln w="12700">
              <a:solidFill>
                <a:srgbClr val="A1030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9B2F34E0-1215-6E49-ACFF-D731797B2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3657" y="3947945"/>
              <a:ext cx="0" cy="46800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130DE26-784D-E648-BD91-F407976C6533}"/>
                </a:ext>
              </a:extLst>
            </p:cNvPr>
            <p:cNvSpPr txBox="1"/>
            <p:nvPr/>
          </p:nvSpPr>
          <p:spPr>
            <a:xfrm>
              <a:off x="4079408" y="3702635"/>
              <a:ext cx="634193" cy="27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spc="-51" dirty="0">
                  <a:latin typeface="Palatino" pitchFamily="2" charset="77"/>
                  <a:ea typeface="Palatino" pitchFamily="2" charset="77"/>
                </a:rPr>
                <a:t>female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7FC5A4E-F9F5-AA4F-9F42-57B335137DD0}"/>
                </a:ext>
              </a:extLst>
            </p:cNvPr>
            <p:cNvSpPr txBox="1"/>
            <p:nvPr/>
          </p:nvSpPr>
          <p:spPr>
            <a:xfrm>
              <a:off x="4148383" y="4338870"/>
              <a:ext cx="496244" cy="27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spc="-51" dirty="0">
                  <a:latin typeface="Palatino" pitchFamily="2" charset="77"/>
                  <a:ea typeface="Palatino" pitchFamily="2" charset="77"/>
                </a:rPr>
                <a:t>male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BAC564C-D9EF-DD45-AB4A-8B4EBA187DED}"/>
                </a:ext>
              </a:extLst>
            </p:cNvPr>
            <p:cNvSpPr txBox="1"/>
            <p:nvPr/>
          </p:nvSpPr>
          <p:spPr>
            <a:xfrm>
              <a:off x="3303479" y="4021159"/>
              <a:ext cx="890667" cy="27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spc="-51" dirty="0">
                  <a:latin typeface="Palatino" pitchFamily="2" charset="77"/>
                  <a:ea typeface="Palatino" pitchFamily="2" charset="77"/>
                </a:rPr>
                <a:t>no glasses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9009B721-56B1-7446-91D9-AFD386E1B7B3}"/>
              </a:ext>
            </a:extLst>
          </p:cNvPr>
          <p:cNvSpPr txBox="1"/>
          <p:nvPr/>
        </p:nvSpPr>
        <p:spPr>
          <a:xfrm rot="16200000">
            <a:off x="3574610" y="1343714"/>
            <a:ext cx="1516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Identity</a:t>
            </a:r>
            <a:r>
              <a:rPr lang="en-US" sz="22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22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2200" b="1" i="1" baseline="-25000" dirty="0" err="1">
                <a:latin typeface="Palatino" pitchFamily="2" charset="77"/>
                <a:ea typeface="Palatino" pitchFamily="2" charset="77"/>
              </a:rPr>
              <a:t>y</a:t>
            </a:r>
            <a:endParaRPr lang="en-US" sz="2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51797AE-2002-0047-808D-7E9950DB9B41}"/>
              </a:ext>
            </a:extLst>
          </p:cNvPr>
          <p:cNvSpPr txBox="1"/>
          <p:nvPr/>
        </p:nvSpPr>
        <p:spPr>
          <a:xfrm rot="16200000">
            <a:off x="3438357" y="4543413"/>
            <a:ext cx="1789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Attributes</a:t>
            </a:r>
            <a:r>
              <a:rPr lang="en-US" sz="22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2200" b="1" dirty="0" err="1">
                <a:latin typeface="Palatino" pitchFamily="2" charset="77"/>
                <a:ea typeface="Palatino" pitchFamily="2" charset="77"/>
              </a:rPr>
              <a:t>h</a:t>
            </a:r>
            <a:r>
              <a:rPr lang="en-US" sz="2200" b="1" i="1" baseline="-25000" dirty="0" err="1">
                <a:latin typeface="Palatino" pitchFamily="2" charset="77"/>
                <a:ea typeface="Palatino" pitchFamily="2" charset="77"/>
              </a:rPr>
              <a:t>z</a:t>
            </a:r>
            <a:endParaRPr lang="en-US" sz="2200" dirty="0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328EDA-2A18-7F46-AFC6-5DB0324288BF}"/>
              </a:ext>
            </a:extLst>
          </p:cNvPr>
          <p:cNvGrpSpPr/>
          <p:nvPr/>
        </p:nvGrpSpPr>
        <p:grpSpPr>
          <a:xfrm>
            <a:off x="3449494" y="1835048"/>
            <a:ext cx="641870" cy="2972398"/>
            <a:chOff x="3593429" y="2512869"/>
            <a:chExt cx="367839" cy="1268543"/>
          </a:xfrm>
        </p:grpSpPr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2D216837-4246-FB4D-B68B-196BDD269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429" y="2512869"/>
              <a:ext cx="367223" cy="615423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>
              <a:extLst>
                <a:ext uri="{FF2B5EF4-FFF2-40B4-BE49-F238E27FC236}">
                  <a16:creationId xmlns:a16="http://schemas.microsoft.com/office/drawing/2014/main" id="{4F783CB4-292B-AF49-9635-AD24481D05AC}"/>
                </a:ext>
              </a:extLst>
            </p:cNvPr>
            <p:cNvCxnSpPr>
              <a:cxnSpLocks/>
            </p:cNvCxnSpPr>
            <p:nvPr/>
          </p:nvCxnSpPr>
          <p:spPr>
            <a:xfrm>
              <a:off x="3594045" y="3176222"/>
              <a:ext cx="367223" cy="605190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04838B-C565-E34B-AC5E-C3B500F81C66}"/>
              </a:ext>
            </a:extLst>
          </p:cNvPr>
          <p:cNvGrpSpPr/>
          <p:nvPr/>
        </p:nvGrpSpPr>
        <p:grpSpPr>
          <a:xfrm flipH="1">
            <a:off x="8983660" y="1688413"/>
            <a:ext cx="839594" cy="2978841"/>
            <a:chOff x="2561243" y="2953451"/>
            <a:chExt cx="413217" cy="2005229"/>
          </a:xfrm>
        </p:grpSpPr>
        <p:cxnSp>
          <p:nvCxnSpPr>
            <p:cNvPr id="132" name="Curved Connector 131">
              <a:extLst>
                <a:ext uri="{FF2B5EF4-FFF2-40B4-BE49-F238E27FC236}">
                  <a16:creationId xmlns:a16="http://schemas.microsoft.com/office/drawing/2014/main" id="{98377766-BBAF-AE4B-A56A-1CAC14070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243" y="2953451"/>
              <a:ext cx="410352" cy="853821"/>
            </a:xfrm>
            <a:prstGeom prst="curved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>
              <a:extLst>
                <a:ext uri="{FF2B5EF4-FFF2-40B4-BE49-F238E27FC236}">
                  <a16:creationId xmlns:a16="http://schemas.microsoft.com/office/drawing/2014/main" id="{8186A96B-B520-6447-AD9E-1D1938A470DF}"/>
                </a:ext>
              </a:extLst>
            </p:cNvPr>
            <p:cNvCxnSpPr>
              <a:cxnSpLocks/>
            </p:cNvCxnSpPr>
            <p:nvPr/>
          </p:nvCxnSpPr>
          <p:spPr>
            <a:xfrm>
              <a:off x="2564108" y="4087398"/>
              <a:ext cx="410352" cy="871282"/>
            </a:xfrm>
            <a:prstGeom prst="curved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4C9BAA04-75E9-734B-8E20-3E411656A273}"/>
              </a:ext>
            </a:extLst>
          </p:cNvPr>
          <p:cNvSpPr/>
          <p:nvPr/>
        </p:nvSpPr>
        <p:spPr>
          <a:xfrm>
            <a:off x="1673049" y="3038197"/>
            <a:ext cx="545232" cy="554265"/>
          </a:xfrm>
          <a:prstGeom prst="roundRect">
            <a:avLst/>
          </a:prstGeom>
          <a:ln w="8382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2000" b="1" dirty="0">
                <a:latin typeface="LM Roman 10" pitchFamily="2" charset="77"/>
                <a:ea typeface="Palatino" pitchFamily="2" charset="77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91E2A-08FB-7447-8B13-E94CC847CAD0}"/>
              </a:ext>
            </a:extLst>
          </p:cNvPr>
          <p:cNvSpPr txBox="1"/>
          <p:nvPr/>
        </p:nvSpPr>
        <p:spPr>
          <a:xfrm rot="5400000">
            <a:off x="872092" y="54059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08" name="Trapezoid 107">
            <a:extLst>
              <a:ext uri="{FF2B5EF4-FFF2-40B4-BE49-F238E27FC236}">
                <a16:creationId xmlns:a16="http://schemas.microsoft.com/office/drawing/2014/main" id="{2DF880D1-759A-7D43-8E83-5DF0DBE79D78}"/>
              </a:ext>
            </a:extLst>
          </p:cNvPr>
          <p:cNvSpPr/>
          <p:nvPr/>
        </p:nvSpPr>
        <p:spPr>
          <a:xfrm rot="5400000">
            <a:off x="2352881" y="2729887"/>
            <a:ext cx="1186881" cy="1199621"/>
          </a:xfrm>
          <a:prstGeom prst="trapezoid">
            <a:avLst>
              <a:gd name="adj" fmla="val 19335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2200" i="1" dirty="0">
                <a:latin typeface="Palatino" pitchFamily="2" charset="77"/>
                <a:ea typeface="Palatino" pitchFamily="2" charset="77"/>
              </a:rPr>
              <a:t> Encoder</a:t>
            </a:r>
            <a:endParaRPr lang="en-US" sz="2200" i="1" baseline="-25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6" name="Trapezoid 155">
            <a:extLst>
              <a:ext uri="{FF2B5EF4-FFF2-40B4-BE49-F238E27FC236}">
                <a16:creationId xmlns:a16="http://schemas.microsoft.com/office/drawing/2014/main" id="{9913B7A4-56BD-9448-AA38-B60265FA5169}"/>
              </a:ext>
            </a:extLst>
          </p:cNvPr>
          <p:cNvSpPr/>
          <p:nvPr/>
        </p:nvSpPr>
        <p:spPr>
          <a:xfrm rot="16200000">
            <a:off x="9831184" y="2545836"/>
            <a:ext cx="1186881" cy="1209608"/>
          </a:xfrm>
          <a:prstGeom prst="trapezoid">
            <a:avLst>
              <a:gd name="adj" fmla="val 23179"/>
            </a:avLst>
          </a:prstGeom>
          <a:ln w="838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r>
              <a:rPr lang="en-US" sz="2200" i="1" dirty="0">
                <a:latin typeface="Palatino" pitchFamily="2" charset="77"/>
                <a:ea typeface="Palatino" pitchFamily="2" charset="77"/>
              </a:rPr>
              <a:t>Decoder</a:t>
            </a:r>
            <a:endParaRPr lang="en-US" sz="2200" i="1" baseline="-2500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1EE279A4-AD28-C641-8BCF-D6A86FA6C45B}"/>
                  </a:ext>
                </a:extLst>
              </p:cNvPr>
              <p:cNvSpPr/>
              <p:nvPr/>
            </p:nvSpPr>
            <p:spPr>
              <a:xfrm>
                <a:off x="11229067" y="2877163"/>
                <a:ext cx="545232" cy="554265"/>
              </a:xfrm>
              <a:prstGeom prst="roundRect">
                <a:avLst/>
              </a:prstGeom>
              <a:ln w="8382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LM Roman 10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1EE279A4-AD28-C641-8BCF-D6A86FA6C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9067" y="2877163"/>
                <a:ext cx="545232" cy="554265"/>
              </a:xfrm>
              <a:prstGeom prst="roundRect">
                <a:avLst/>
              </a:prstGeom>
              <a:blipFill>
                <a:blip r:embed="rId6"/>
                <a:stretch>
                  <a:fillRect l="-4444"/>
                </a:stretch>
              </a:blipFill>
              <a:ln w="8382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Curved Connector 157">
            <a:extLst>
              <a:ext uri="{FF2B5EF4-FFF2-40B4-BE49-F238E27FC236}">
                <a16:creationId xmlns:a16="http://schemas.microsoft.com/office/drawing/2014/main" id="{EBBF9FE2-4EC7-0B47-B610-B8ADE4662544}"/>
              </a:ext>
            </a:extLst>
          </p:cNvPr>
          <p:cNvCxnSpPr>
            <a:cxnSpLocks/>
            <a:stCxn id="156" idx="2"/>
            <a:endCxn id="164" idx="1"/>
          </p:cNvCxnSpPr>
          <p:nvPr/>
        </p:nvCxnSpPr>
        <p:spPr>
          <a:xfrm>
            <a:off x="11029429" y="3150640"/>
            <a:ext cx="199638" cy="36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958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FB17021A-67BC-084E-916A-305BD23C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25" y="5140887"/>
            <a:ext cx="419222" cy="419222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F716753B-A1D3-364D-BD39-EEC9030BCD53}"/>
              </a:ext>
            </a:extLst>
          </p:cNvPr>
          <p:cNvSpPr/>
          <p:nvPr/>
        </p:nvSpPr>
        <p:spPr>
          <a:xfrm>
            <a:off x="6547103" y="5325113"/>
            <a:ext cx="85433" cy="854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805D91E-5E82-1744-ABD9-146031C5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93" y="4908561"/>
            <a:ext cx="308598" cy="308598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220F66-1EB7-7A41-8716-0C2B2A9F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860" y="4908369"/>
            <a:ext cx="308598" cy="308598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DF6DEEBB-589F-5043-BFC5-0249A8D4F6A0}"/>
              </a:ext>
            </a:extLst>
          </p:cNvPr>
          <p:cNvSpPr txBox="1"/>
          <p:nvPr/>
        </p:nvSpPr>
        <p:spPr>
          <a:xfrm>
            <a:off x="6264071" y="5235508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1200" dirty="0">
                <a:latin typeface="Palatino" pitchFamily="2" charset="77"/>
                <a:ea typeface="Palatino" pitchFamily="2" charset="77"/>
              </a:rPr>
              <a:t>(    ,     ) =</a:t>
            </a:r>
          </a:p>
        </p:txBody>
      </p:sp>
      <p:sp>
        <p:nvSpPr>
          <p:cNvPr id="134" name="Multiply 133">
            <a:extLst>
              <a:ext uri="{FF2B5EF4-FFF2-40B4-BE49-F238E27FC236}">
                <a16:creationId xmlns:a16="http://schemas.microsoft.com/office/drawing/2014/main" id="{8269C799-F340-954A-B829-4319957717BC}"/>
              </a:ext>
            </a:extLst>
          </p:cNvPr>
          <p:cNvSpPr/>
          <p:nvPr/>
        </p:nvSpPr>
        <p:spPr>
          <a:xfrm>
            <a:off x="6782441" y="5302926"/>
            <a:ext cx="129807" cy="129807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C193632-3C27-8047-9100-2562076DD088}"/>
              </a:ext>
            </a:extLst>
          </p:cNvPr>
          <p:cNvSpPr txBox="1"/>
          <p:nvPr/>
        </p:nvSpPr>
        <p:spPr>
          <a:xfrm>
            <a:off x="4461811" y="5235508"/>
            <a:ext cx="1070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1200" dirty="0">
                <a:latin typeface="Palatino" pitchFamily="2" charset="77"/>
                <a:ea typeface="Palatino" pitchFamily="2" charset="77"/>
              </a:rPr>
              <a:t>(    ,     ) =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563E6496-5C4E-6446-8B5E-35D94D28C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244" y="5134181"/>
            <a:ext cx="419222" cy="419222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B5E75E13-6D1D-CC49-A3FF-7F7C3EB73895}"/>
              </a:ext>
            </a:extLst>
          </p:cNvPr>
          <p:cNvSpPr/>
          <p:nvPr/>
        </p:nvSpPr>
        <p:spPr>
          <a:xfrm>
            <a:off x="4811589" y="5325113"/>
            <a:ext cx="85433" cy="854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A0EDB5B-0533-9041-B422-C98150849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798" y="4908947"/>
            <a:ext cx="308598" cy="308599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5C9321FD-F1ED-164D-B299-F28FB94A8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159" y="4908369"/>
            <a:ext cx="308598" cy="308599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171" name="Multiply 170">
            <a:extLst>
              <a:ext uri="{FF2B5EF4-FFF2-40B4-BE49-F238E27FC236}">
                <a16:creationId xmlns:a16="http://schemas.microsoft.com/office/drawing/2014/main" id="{255C71B2-9476-3947-AD9E-575F40FEB1E8}"/>
              </a:ext>
            </a:extLst>
          </p:cNvPr>
          <p:cNvSpPr/>
          <p:nvPr/>
        </p:nvSpPr>
        <p:spPr>
          <a:xfrm>
            <a:off x="5046740" y="5302926"/>
            <a:ext cx="129807" cy="129807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529B2AF-7352-3146-BE8C-EBB76B2DEEC8}"/>
              </a:ext>
            </a:extLst>
          </p:cNvPr>
          <p:cNvSpPr txBox="1"/>
          <p:nvPr/>
        </p:nvSpPr>
        <p:spPr>
          <a:xfrm>
            <a:off x="2756860" y="5235508"/>
            <a:ext cx="962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1200" dirty="0">
                <a:latin typeface="Palatino" pitchFamily="2" charset="77"/>
                <a:ea typeface="Palatino" pitchFamily="2" charset="77"/>
              </a:rPr>
              <a:t>(     ,     ) =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8BF9C4C-58FC-3C40-9734-731A8E94266E}"/>
              </a:ext>
            </a:extLst>
          </p:cNvPr>
          <p:cNvSpPr/>
          <p:nvPr/>
        </p:nvSpPr>
        <p:spPr>
          <a:xfrm>
            <a:off x="3046957" y="5325113"/>
            <a:ext cx="85433" cy="854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B3A9E5A1-C77D-FA4E-A742-33BE4EFCB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166" y="4908369"/>
            <a:ext cx="308598" cy="30859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78" name="Multiply 177">
            <a:extLst>
              <a:ext uri="{FF2B5EF4-FFF2-40B4-BE49-F238E27FC236}">
                <a16:creationId xmlns:a16="http://schemas.microsoft.com/office/drawing/2014/main" id="{281C232F-3419-A440-AF96-795D41C6B707}"/>
              </a:ext>
            </a:extLst>
          </p:cNvPr>
          <p:cNvSpPr/>
          <p:nvPr/>
        </p:nvSpPr>
        <p:spPr>
          <a:xfrm>
            <a:off x="3282109" y="5302926"/>
            <a:ext cx="129807" cy="129807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81EC9B9-4CDF-F942-8808-42D162E13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269" y="4909443"/>
            <a:ext cx="319342" cy="309362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CA89C757-2ED5-5646-B2E4-CE8BFC4C06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4616" y="5130900"/>
            <a:ext cx="437150" cy="43715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4CE9F2-5DE1-ED41-8CA6-1D812B87DECD}"/>
              </a:ext>
            </a:extLst>
          </p:cNvPr>
          <p:cNvCxnSpPr/>
          <p:nvPr/>
        </p:nvCxnSpPr>
        <p:spPr>
          <a:xfrm flipV="1">
            <a:off x="4405184" y="4825314"/>
            <a:ext cx="0" cy="742736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B18FC29-E12B-4844-BE92-1F3643075593}"/>
              </a:ext>
            </a:extLst>
          </p:cNvPr>
          <p:cNvCxnSpPr/>
          <p:nvPr/>
        </p:nvCxnSpPr>
        <p:spPr>
          <a:xfrm flipV="1">
            <a:off x="6157783" y="4825314"/>
            <a:ext cx="0" cy="742736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39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04F0D99-C650-8448-B66A-36028B4AAF8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348837" y="5880763"/>
            <a:ext cx="117490" cy="26286"/>
          </a:xfrm>
          <a:prstGeom prst="straightConnector1">
            <a:avLst/>
          </a:prstGeom>
          <a:ln w="12700">
            <a:solidFill>
              <a:srgbClr val="A103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3018D00-7401-0843-A96C-7B357AC62E7C}"/>
              </a:ext>
            </a:extLst>
          </p:cNvPr>
          <p:cNvSpPr txBox="1"/>
          <p:nvPr/>
        </p:nvSpPr>
        <p:spPr>
          <a:xfrm>
            <a:off x="2847093" y="5749832"/>
            <a:ext cx="9028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13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3D2F58D-A8F5-ED47-9C88-6970DAC051CD}"/>
              </a:ext>
            </a:extLst>
          </p:cNvPr>
          <p:cNvSpPr/>
          <p:nvPr/>
        </p:nvSpPr>
        <p:spPr>
          <a:xfrm>
            <a:off x="3136769" y="5845217"/>
            <a:ext cx="69768" cy="697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0" name="Multiply 129">
            <a:extLst>
              <a:ext uri="{FF2B5EF4-FFF2-40B4-BE49-F238E27FC236}">
                <a16:creationId xmlns:a16="http://schemas.microsoft.com/office/drawing/2014/main" id="{93314793-74C2-424B-9050-9A2BAA57EE1D}"/>
              </a:ext>
            </a:extLst>
          </p:cNvPr>
          <p:cNvSpPr/>
          <p:nvPr/>
        </p:nvSpPr>
        <p:spPr>
          <a:xfrm>
            <a:off x="3292930" y="5831044"/>
            <a:ext cx="106006" cy="106006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E18B514-3475-A546-BC87-1DDBD0F1E65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313200" y="5478540"/>
            <a:ext cx="117490" cy="262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0FE038F-BD40-7C40-88E6-ACC171A694DF}"/>
              </a:ext>
            </a:extLst>
          </p:cNvPr>
          <p:cNvSpPr txBox="1"/>
          <p:nvPr/>
        </p:nvSpPr>
        <p:spPr>
          <a:xfrm>
            <a:off x="2845670" y="5296861"/>
            <a:ext cx="9028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13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AC4BECF-7B07-C142-805D-9A05D5BEBE29}"/>
              </a:ext>
            </a:extLst>
          </p:cNvPr>
          <p:cNvSpPr/>
          <p:nvPr/>
        </p:nvSpPr>
        <p:spPr>
          <a:xfrm>
            <a:off x="3135346" y="5392245"/>
            <a:ext cx="69768" cy="697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9" name="Multiply 138">
            <a:extLst>
              <a:ext uri="{FF2B5EF4-FFF2-40B4-BE49-F238E27FC236}">
                <a16:creationId xmlns:a16="http://schemas.microsoft.com/office/drawing/2014/main" id="{E3022263-1F57-FD4C-8B23-164A01DEC333}"/>
              </a:ext>
            </a:extLst>
          </p:cNvPr>
          <p:cNvSpPr/>
          <p:nvPr/>
        </p:nvSpPr>
        <p:spPr>
          <a:xfrm>
            <a:off x="3332511" y="5381124"/>
            <a:ext cx="106006" cy="106006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6725FBC-60FC-DB48-95AA-5F308686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49" y="5142632"/>
            <a:ext cx="432467" cy="43246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326EAC-A564-0545-99B9-800D25C48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494" y="5679113"/>
            <a:ext cx="437482" cy="437482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E3C9733B-FA17-9A4E-96BC-C435DAA82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70" y="5484529"/>
            <a:ext cx="340130" cy="340130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48DCDE7-0A10-114C-A35D-EF538059519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225175" y="5898662"/>
            <a:ext cx="117490" cy="26286"/>
          </a:xfrm>
          <a:prstGeom prst="straightConnector1">
            <a:avLst/>
          </a:prstGeom>
          <a:ln w="12700">
            <a:solidFill>
              <a:srgbClr val="A103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3CEE08F4-2607-E449-84F6-4ABE0FF08905}"/>
              </a:ext>
            </a:extLst>
          </p:cNvPr>
          <p:cNvSpPr txBox="1"/>
          <p:nvPr/>
        </p:nvSpPr>
        <p:spPr>
          <a:xfrm>
            <a:off x="4732382" y="5761396"/>
            <a:ext cx="9028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13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E8BB081-C77E-D442-8B9C-50997EE3905A}"/>
              </a:ext>
            </a:extLst>
          </p:cNvPr>
          <p:cNvSpPr/>
          <p:nvPr/>
        </p:nvSpPr>
        <p:spPr>
          <a:xfrm>
            <a:off x="5022058" y="5856781"/>
            <a:ext cx="69768" cy="6976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3" name="Multiply 142">
            <a:extLst>
              <a:ext uri="{FF2B5EF4-FFF2-40B4-BE49-F238E27FC236}">
                <a16:creationId xmlns:a16="http://schemas.microsoft.com/office/drawing/2014/main" id="{B85F305F-DFED-E64A-8EFB-6A42CC6D2EA1}"/>
              </a:ext>
            </a:extLst>
          </p:cNvPr>
          <p:cNvSpPr/>
          <p:nvPr/>
        </p:nvSpPr>
        <p:spPr>
          <a:xfrm>
            <a:off x="5170403" y="5845660"/>
            <a:ext cx="106006" cy="106006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118A2D-91AA-6143-B601-50864414DA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19848" y="5349801"/>
            <a:ext cx="117490" cy="262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344ED63E-AEFA-6E44-80A6-3C7699190A46}"/>
              </a:ext>
            </a:extLst>
          </p:cNvPr>
          <p:cNvSpPr txBox="1"/>
          <p:nvPr/>
        </p:nvSpPr>
        <p:spPr>
          <a:xfrm>
            <a:off x="4730958" y="5284067"/>
            <a:ext cx="9028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13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65CCC10-7B46-6B4E-8E90-A83572662CDB}"/>
              </a:ext>
            </a:extLst>
          </p:cNvPr>
          <p:cNvSpPr/>
          <p:nvPr/>
        </p:nvSpPr>
        <p:spPr>
          <a:xfrm>
            <a:off x="5020635" y="5379452"/>
            <a:ext cx="69768" cy="6976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7" name="Multiply 146">
            <a:extLst>
              <a:ext uri="{FF2B5EF4-FFF2-40B4-BE49-F238E27FC236}">
                <a16:creationId xmlns:a16="http://schemas.microsoft.com/office/drawing/2014/main" id="{68986846-156C-B146-B8A9-E32FE533A071}"/>
              </a:ext>
            </a:extLst>
          </p:cNvPr>
          <p:cNvSpPr/>
          <p:nvPr/>
        </p:nvSpPr>
        <p:spPr>
          <a:xfrm>
            <a:off x="5217800" y="5368330"/>
            <a:ext cx="106006" cy="106006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4498D46-4DA4-604F-82A2-DC1562C05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561" y="5136543"/>
            <a:ext cx="432467" cy="43246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4F2768-BC37-A84D-9A01-34E279163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206" y="5676424"/>
            <a:ext cx="437482" cy="437482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C6945C63-37A3-624D-95FA-F892C891B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482" y="5480394"/>
            <a:ext cx="340130" cy="34013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F25D7ED-7212-244D-9CF1-8AA0198034B1}"/>
              </a:ext>
            </a:extLst>
          </p:cNvPr>
          <p:cNvCxnSpPr>
            <a:cxnSpLocks/>
          </p:cNvCxnSpPr>
          <p:nvPr/>
        </p:nvCxnSpPr>
        <p:spPr>
          <a:xfrm flipH="1" flipV="1">
            <a:off x="7048745" y="5870953"/>
            <a:ext cx="117490" cy="26286"/>
          </a:xfrm>
          <a:prstGeom prst="straightConnector1">
            <a:avLst/>
          </a:prstGeom>
          <a:ln w="12700">
            <a:solidFill>
              <a:srgbClr val="A103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C7C18965-FED6-C94B-8F95-63E7A4850866}"/>
              </a:ext>
            </a:extLst>
          </p:cNvPr>
          <p:cNvSpPr txBox="1"/>
          <p:nvPr/>
        </p:nvSpPr>
        <p:spPr>
          <a:xfrm>
            <a:off x="6616997" y="5755279"/>
            <a:ext cx="9028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13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BE3F168-5D08-AD44-B7F9-5C2E0472B91C}"/>
              </a:ext>
            </a:extLst>
          </p:cNvPr>
          <p:cNvSpPr/>
          <p:nvPr/>
        </p:nvSpPr>
        <p:spPr>
          <a:xfrm>
            <a:off x="6906673" y="5850664"/>
            <a:ext cx="69768" cy="69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1" name="Multiply 150">
            <a:extLst>
              <a:ext uri="{FF2B5EF4-FFF2-40B4-BE49-F238E27FC236}">
                <a16:creationId xmlns:a16="http://schemas.microsoft.com/office/drawing/2014/main" id="{154D7D38-1BD4-434A-8BE3-37DF2F9A4A29}"/>
              </a:ext>
            </a:extLst>
          </p:cNvPr>
          <p:cNvSpPr/>
          <p:nvPr/>
        </p:nvSpPr>
        <p:spPr>
          <a:xfrm>
            <a:off x="7111834" y="5839543"/>
            <a:ext cx="106006" cy="106006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132F504-162C-9749-99FC-E593467D95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04463" y="5368042"/>
            <a:ext cx="117490" cy="262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C4C16BA-25C6-A340-A40E-BEAE52DBD9BA}"/>
              </a:ext>
            </a:extLst>
          </p:cNvPr>
          <p:cNvSpPr txBox="1"/>
          <p:nvPr/>
        </p:nvSpPr>
        <p:spPr>
          <a:xfrm>
            <a:off x="6615574" y="5302308"/>
            <a:ext cx="9028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latin typeface="Palatino" pitchFamily="2" charset="77"/>
                <a:ea typeface="Palatino" pitchFamily="2" charset="77"/>
              </a:rPr>
              <a:t>D</a:t>
            </a:r>
            <a:r>
              <a:rPr lang="en-US" sz="1300" dirty="0">
                <a:latin typeface="Palatino" pitchFamily="2" charset="77"/>
                <a:ea typeface="Palatino" pitchFamily="2" charset="77"/>
              </a:rPr>
              <a:t>(   ,    ) =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61BF408E-512D-CF42-9E4D-961633247A28}"/>
              </a:ext>
            </a:extLst>
          </p:cNvPr>
          <p:cNvSpPr/>
          <p:nvPr/>
        </p:nvSpPr>
        <p:spPr>
          <a:xfrm>
            <a:off x="6905250" y="5397693"/>
            <a:ext cx="69768" cy="69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5" name="Multiply 154">
            <a:extLst>
              <a:ext uri="{FF2B5EF4-FFF2-40B4-BE49-F238E27FC236}">
                <a16:creationId xmlns:a16="http://schemas.microsoft.com/office/drawing/2014/main" id="{AC71D1DC-515B-8C43-8251-7C0700F11529}"/>
              </a:ext>
            </a:extLst>
          </p:cNvPr>
          <p:cNvSpPr/>
          <p:nvPr/>
        </p:nvSpPr>
        <p:spPr>
          <a:xfrm>
            <a:off x="7102415" y="5386571"/>
            <a:ext cx="106006" cy="106006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972" tIns="28986" rIns="57972" bIns="289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A40828A-FC65-D64F-A84A-39A1625FA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9535" y="5679113"/>
            <a:ext cx="437482" cy="43748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E9B10EF-FBA1-1E46-B1EA-B2DF0D21BA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170" y="5216770"/>
            <a:ext cx="432467" cy="432467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2CBBB321-1AA7-AF41-B5E2-84C626BEE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6126" y="5503093"/>
            <a:ext cx="351972" cy="340972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DC4D74C-AEED-104B-975A-CD2D454C2FE7}"/>
              </a:ext>
            </a:extLst>
          </p:cNvPr>
          <p:cNvCxnSpPr/>
          <p:nvPr/>
        </p:nvCxnSpPr>
        <p:spPr>
          <a:xfrm flipV="1">
            <a:off x="4235095" y="5078626"/>
            <a:ext cx="0" cy="1059991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22BF649-895B-1046-B7B1-2BC2086E59A0}"/>
              </a:ext>
            </a:extLst>
          </p:cNvPr>
          <p:cNvCxnSpPr/>
          <p:nvPr/>
        </p:nvCxnSpPr>
        <p:spPr>
          <a:xfrm flipV="1">
            <a:off x="6123615" y="5078626"/>
            <a:ext cx="0" cy="1059991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180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D03E1-9F85-374A-AB20-C56ABC75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89" y="2641462"/>
            <a:ext cx="596900" cy="59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29681-7848-954A-9E0E-859B5D0E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25" y="2273737"/>
            <a:ext cx="5969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816DC-C236-7441-9BB4-71EDACC32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833" y="2273737"/>
            <a:ext cx="596900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BCD44E-4B4C-9F4B-B8D9-7B8A44243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403" y="2273737"/>
            <a:ext cx="5969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7AA09-BEEE-2E4C-920A-6E54D5A76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725" y="2964993"/>
            <a:ext cx="596900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EC9751-A53F-2B46-9D3D-544AD891E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833" y="2964993"/>
            <a:ext cx="596900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46866-274D-9142-BB58-5D1A0BBED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0403" y="2964993"/>
            <a:ext cx="5969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CDFE9-766F-024F-A2E7-6087E899E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9589" y="4426662"/>
            <a:ext cx="5969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2FB63-E867-6C41-B4F3-4A0C25266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8725" y="4075605"/>
            <a:ext cx="596900" cy="59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DE60A-9B1A-0F4E-9A81-8E200B37D8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6833" y="4075605"/>
            <a:ext cx="5969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CBFA1-2B63-7D49-A410-5D35DCB2B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0403" y="4075605"/>
            <a:ext cx="596900" cy="59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781F9-FA23-1244-B1B0-64E29EDA69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8725" y="4766861"/>
            <a:ext cx="596900" cy="59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1AB4A4-546B-6E49-8EBB-B064FD2365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6833" y="4766861"/>
            <a:ext cx="596900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13AA6F-82BC-2E43-A535-7D924E31BC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0403" y="4766861"/>
            <a:ext cx="596900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3914F-E843-A347-B824-9AFC2028DF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98233" y="2641462"/>
            <a:ext cx="596900" cy="596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C4D60A-AAEB-E541-83F3-83F54A7BED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3373" y="2273737"/>
            <a:ext cx="596900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4B08E9-A41E-5B41-BCF6-7B91044EC9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91481" y="2273737"/>
            <a:ext cx="596900" cy="596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30A44C-6154-4A43-A96D-BD99527892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5051" y="2273737"/>
            <a:ext cx="596900" cy="596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D6E6E1-86C4-A143-AF20-83065A19F96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83373" y="2964993"/>
            <a:ext cx="596900" cy="596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934EAE-59BF-1D44-8E2A-9B2ABDAC33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91481" y="2964993"/>
            <a:ext cx="596900" cy="596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76DBD0-D197-E24B-B581-4451F7FA96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35051" y="2964993"/>
            <a:ext cx="596900" cy="596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019A8C-C09E-7B4E-BFC2-5737FCC7CAF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98233" y="4426662"/>
            <a:ext cx="596900" cy="596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7A02C8-C03E-644D-A6F6-8EB026161C0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83373" y="4075605"/>
            <a:ext cx="596900" cy="596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6F07EC-FE92-6A48-BC2A-AEA4B02EF2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91481" y="4075605"/>
            <a:ext cx="596900" cy="596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89D19F-A474-8D4A-9F23-E20D79B366A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35051" y="4075605"/>
            <a:ext cx="596900" cy="596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B724A87-D92A-AB48-99E8-0C8BBA9D639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83373" y="4766861"/>
            <a:ext cx="596900" cy="596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AB64A1-01BE-0842-AF70-91B906C6F8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91481" y="4766861"/>
            <a:ext cx="596900" cy="596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803341-862E-5C47-837F-F5E367949C5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35051" y="4766861"/>
            <a:ext cx="596900" cy="59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0E29E-AAC4-7A46-8D95-44F6C9C1882A}"/>
                  </a:ext>
                </a:extLst>
              </p:cNvPr>
              <p:cNvSpPr txBox="1"/>
              <p:nvPr/>
            </p:nvSpPr>
            <p:spPr>
              <a:xfrm>
                <a:off x="4940874" y="1381570"/>
                <a:ext cx="941283" cy="89255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Original</a:t>
                </a:r>
              </a:p>
              <a:p>
                <a:pPr algn="ctr"/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0E29E-AAC4-7A46-8D95-44F6C9C18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74" y="1381570"/>
                <a:ext cx="941283" cy="892552"/>
              </a:xfrm>
              <a:prstGeom prst="rect">
                <a:avLst/>
              </a:prstGeom>
              <a:blipFill>
                <a:blip r:embed="rId30"/>
                <a:stretch>
                  <a:fillRect l="-2667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69D70B-4119-724C-8FFA-47A6C7E49545}"/>
                  </a:ext>
                </a:extLst>
              </p:cNvPr>
              <p:cNvSpPr txBox="1"/>
              <p:nvPr/>
            </p:nvSpPr>
            <p:spPr>
              <a:xfrm>
                <a:off x="4059064" y="1381570"/>
                <a:ext cx="956223" cy="89255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1600" b="0" dirty="0">
                    <a:latin typeface="Palatino" pitchFamily="2" charset="77"/>
                    <a:ea typeface="Palatino" pitchFamily="2" charset="77"/>
                  </a:rPr>
                  <a:t>Final</a:t>
                </a:r>
              </a:p>
              <a:p>
                <a:pPr algn="ctr"/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reconstr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  <a:endParaRPr lang="en-US" sz="1600" b="0" dirty="0">
                  <a:latin typeface="Palatino" pitchFamily="2" charset="77"/>
                  <a:ea typeface="Palatino" pitchFamily="2" charset="7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69D70B-4119-724C-8FFA-47A6C7E49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64" y="1381570"/>
                <a:ext cx="956223" cy="892552"/>
              </a:xfrm>
              <a:prstGeom prst="rect">
                <a:avLst/>
              </a:prstGeom>
              <a:blipFill>
                <a:blip r:embed="rId31"/>
                <a:stretch>
                  <a:fillRect l="-3947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2C2D34-5122-7D43-9FB4-93CE7B7FD6FB}"/>
                  </a:ext>
                </a:extLst>
              </p:cNvPr>
              <p:cNvSpPr txBox="1"/>
              <p:nvPr/>
            </p:nvSpPr>
            <p:spPr>
              <a:xfrm>
                <a:off x="2171471" y="1135349"/>
                <a:ext cx="973343" cy="1138773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Discrim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  <a:br>
                  <a:rPr lang="en-US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branch</a:t>
                </a:r>
                <a:br>
                  <a:rPr lang="en-US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reconstr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2C2D34-5122-7D43-9FB4-93CE7B7FD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71" y="1135349"/>
                <a:ext cx="973343" cy="1138773"/>
              </a:xfrm>
              <a:prstGeom prst="rect">
                <a:avLst/>
              </a:prstGeom>
              <a:blipFill>
                <a:blip r:embed="rId32"/>
                <a:stretch>
                  <a:fillRect l="-2564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102467-D558-164C-AC3B-2102080237D1}"/>
                  </a:ext>
                </a:extLst>
              </p:cNvPr>
              <p:cNvSpPr txBox="1"/>
              <p:nvPr/>
            </p:nvSpPr>
            <p:spPr>
              <a:xfrm>
                <a:off x="3852447" y="2412284"/>
                <a:ext cx="436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→</m:t>
                      </m:r>
                    </m:oMath>
                  </m:oMathPara>
                </a14:m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102467-D558-164C-AC3B-210208023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47" y="2412284"/>
                <a:ext cx="43633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DA9CC89-7B6C-544A-85DD-A61C5B168B36}"/>
              </a:ext>
            </a:extLst>
          </p:cNvPr>
          <p:cNvSpPr txBox="1"/>
          <p:nvPr/>
        </p:nvSpPr>
        <p:spPr>
          <a:xfrm>
            <a:off x="2925831" y="241228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1AB733-D41B-254C-9500-41405CDBC164}"/>
                  </a:ext>
                </a:extLst>
              </p:cNvPr>
              <p:cNvSpPr txBox="1"/>
              <p:nvPr/>
            </p:nvSpPr>
            <p:spPr>
              <a:xfrm>
                <a:off x="3852447" y="3055073"/>
                <a:ext cx="436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→</m:t>
                      </m:r>
                    </m:oMath>
                  </m:oMathPara>
                </a14:m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1AB733-D41B-254C-9500-41405CDBC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47" y="3055073"/>
                <a:ext cx="436337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8C5D18C-4F73-7B47-B40B-4D0C10610844}"/>
              </a:ext>
            </a:extLst>
          </p:cNvPr>
          <p:cNvSpPr txBox="1"/>
          <p:nvPr/>
        </p:nvSpPr>
        <p:spPr>
          <a:xfrm>
            <a:off x="2925831" y="305507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25BDD3-E238-1042-8A53-A07E1F66C330}"/>
                  </a:ext>
                </a:extLst>
              </p:cNvPr>
              <p:cNvSpPr txBox="1"/>
              <p:nvPr/>
            </p:nvSpPr>
            <p:spPr>
              <a:xfrm>
                <a:off x="3849198" y="4192202"/>
                <a:ext cx="436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→</m:t>
                      </m:r>
                    </m:oMath>
                  </m:oMathPara>
                </a14:m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25BDD3-E238-1042-8A53-A07E1F66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198" y="4192202"/>
                <a:ext cx="43633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B6B65F40-CB44-2E40-A447-1098FF4F85EA}"/>
              </a:ext>
            </a:extLst>
          </p:cNvPr>
          <p:cNvSpPr txBox="1"/>
          <p:nvPr/>
        </p:nvSpPr>
        <p:spPr>
          <a:xfrm>
            <a:off x="2922582" y="419220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E1C866-B88E-4849-93CA-2D8FF68A86CE}"/>
                  </a:ext>
                </a:extLst>
              </p:cNvPr>
              <p:cNvSpPr txBox="1"/>
              <p:nvPr/>
            </p:nvSpPr>
            <p:spPr>
              <a:xfrm>
                <a:off x="3849198" y="4884785"/>
                <a:ext cx="436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→</m:t>
                      </m:r>
                    </m:oMath>
                  </m:oMathPara>
                </a14:m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E1C866-B88E-4849-93CA-2D8FF68A8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198" y="4884785"/>
                <a:ext cx="436337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3FFDDDC-B596-104E-B1B8-BB7827DDBE8C}"/>
              </a:ext>
            </a:extLst>
          </p:cNvPr>
          <p:cNvSpPr txBox="1"/>
          <p:nvPr/>
        </p:nvSpPr>
        <p:spPr>
          <a:xfrm>
            <a:off x="2922582" y="488478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3043EEC-9D4A-2F44-BFD7-4ECC45A935B7}"/>
                  </a:ext>
                </a:extLst>
              </p:cNvPr>
              <p:cNvSpPr txBox="1"/>
              <p:nvPr/>
            </p:nvSpPr>
            <p:spPr>
              <a:xfrm>
                <a:off x="8500724" y="2419118"/>
                <a:ext cx="436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→</m:t>
                      </m:r>
                    </m:oMath>
                  </m:oMathPara>
                </a14:m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3043EEC-9D4A-2F44-BFD7-4ECC45A9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724" y="2419118"/>
                <a:ext cx="436337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12A4F15-61DC-7841-9CF9-B8A261A98319}"/>
              </a:ext>
            </a:extLst>
          </p:cNvPr>
          <p:cNvSpPr txBox="1"/>
          <p:nvPr/>
        </p:nvSpPr>
        <p:spPr>
          <a:xfrm>
            <a:off x="7574108" y="24191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AAE999-112B-394C-88E1-68A69DDEB42B}"/>
                  </a:ext>
                </a:extLst>
              </p:cNvPr>
              <p:cNvSpPr txBox="1"/>
              <p:nvPr/>
            </p:nvSpPr>
            <p:spPr>
              <a:xfrm>
                <a:off x="8500724" y="3061907"/>
                <a:ext cx="436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→</m:t>
                      </m:r>
                    </m:oMath>
                  </m:oMathPara>
                </a14:m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AAE999-112B-394C-88E1-68A69DDE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724" y="3061907"/>
                <a:ext cx="43633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E2D0141-51B5-CD40-A4A5-01A84829CD47}"/>
              </a:ext>
            </a:extLst>
          </p:cNvPr>
          <p:cNvSpPr txBox="1"/>
          <p:nvPr/>
        </p:nvSpPr>
        <p:spPr>
          <a:xfrm>
            <a:off x="7574108" y="30619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B646574-5CD8-D243-A9A0-40AB742B383A}"/>
                  </a:ext>
                </a:extLst>
              </p:cNvPr>
              <p:cNvSpPr txBox="1"/>
              <p:nvPr/>
            </p:nvSpPr>
            <p:spPr>
              <a:xfrm>
                <a:off x="8497475" y="4199036"/>
                <a:ext cx="436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→</m:t>
                      </m:r>
                    </m:oMath>
                  </m:oMathPara>
                </a14:m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B646574-5CD8-D243-A9A0-40AB742B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75" y="4199036"/>
                <a:ext cx="436337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5FB5F95-25D7-534D-877B-96AA3D2B7469}"/>
              </a:ext>
            </a:extLst>
          </p:cNvPr>
          <p:cNvSpPr txBox="1"/>
          <p:nvPr/>
        </p:nvSpPr>
        <p:spPr>
          <a:xfrm>
            <a:off x="7570859" y="419903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91C6F9-912E-A043-B388-8E26756EE869}"/>
                  </a:ext>
                </a:extLst>
              </p:cNvPr>
              <p:cNvSpPr txBox="1"/>
              <p:nvPr/>
            </p:nvSpPr>
            <p:spPr>
              <a:xfrm>
                <a:off x="8497475" y="4891619"/>
                <a:ext cx="436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→</m:t>
                      </m:r>
                    </m:oMath>
                  </m:oMathPara>
                </a14:m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91C6F9-912E-A043-B388-8E26756EE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75" y="4891619"/>
                <a:ext cx="436337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911D68A-7515-E146-8D1A-9D3A07D006DF}"/>
              </a:ext>
            </a:extLst>
          </p:cNvPr>
          <p:cNvSpPr txBox="1"/>
          <p:nvPr/>
        </p:nvSpPr>
        <p:spPr>
          <a:xfrm>
            <a:off x="7570859" y="489161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&amp;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20A991-1D1F-7A4B-A2E8-2897BD2BB97D}"/>
                  </a:ext>
                </a:extLst>
              </p:cNvPr>
              <p:cNvSpPr txBox="1"/>
              <p:nvPr/>
            </p:nvSpPr>
            <p:spPr>
              <a:xfrm>
                <a:off x="3117268" y="1135349"/>
                <a:ext cx="973343" cy="1138773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Unsup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  <a:br>
                  <a:rPr lang="en-US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branch</a:t>
                </a:r>
                <a:br>
                  <a:rPr lang="en-US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reconstr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20A991-1D1F-7A4B-A2E8-2897BD2BB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68" y="1135349"/>
                <a:ext cx="973343" cy="1138773"/>
              </a:xfrm>
              <a:prstGeom prst="rect">
                <a:avLst/>
              </a:prstGeom>
              <a:blipFill>
                <a:blip r:embed="rId38"/>
                <a:stretch>
                  <a:fillRect l="-1282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F87BB3-FBA9-6244-ADC4-89BBB63A0787}"/>
                  </a:ext>
                </a:extLst>
              </p:cNvPr>
              <p:cNvSpPr txBox="1"/>
              <p:nvPr/>
            </p:nvSpPr>
            <p:spPr>
              <a:xfrm>
                <a:off x="9626042" y="1381570"/>
                <a:ext cx="941283" cy="89255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Original</a:t>
                </a:r>
              </a:p>
              <a:p>
                <a:pPr algn="ctr"/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F87BB3-FBA9-6244-ADC4-89BBB63A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042" y="1381570"/>
                <a:ext cx="941283" cy="892552"/>
              </a:xfrm>
              <a:prstGeom prst="rect">
                <a:avLst/>
              </a:prstGeom>
              <a:blipFill>
                <a:blip r:embed="rId39"/>
                <a:stretch>
                  <a:fillRect l="-2667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CDC425-D575-1043-A2E6-C2A7D702FF83}"/>
                  </a:ext>
                </a:extLst>
              </p:cNvPr>
              <p:cNvSpPr txBox="1"/>
              <p:nvPr/>
            </p:nvSpPr>
            <p:spPr>
              <a:xfrm>
                <a:off x="8679177" y="1381570"/>
                <a:ext cx="973343" cy="89255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1600" b="0" dirty="0">
                    <a:latin typeface="Palatino" pitchFamily="2" charset="77"/>
                    <a:ea typeface="Palatino" pitchFamily="2" charset="77"/>
                  </a:rPr>
                  <a:t>Final</a:t>
                </a:r>
              </a:p>
              <a:p>
                <a:pPr algn="ctr"/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reconstr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  <a:endParaRPr lang="en-US" sz="1600" b="0" dirty="0">
                  <a:latin typeface="Palatino" pitchFamily="2" charset="77"/>
                  <a:ea typeface="Palatino" pitchFamily="2" charset="7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4CDC425-D575-1043-A2E6-C2A7D702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177" y="1381570"/>
                <a:ext cx="973343" cy="892552"/>
              </a:xfrm>
              <a:prstGeom prst="rect">
                <a:avLst/>
              </a:prstGeom>
              <a:blipFill>
                <a:blip r:embed="rId40"/>
                <a:stretch>
                  <a:fillRect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36DE6D-DC1C-8446-B568-605671FC052C}"/>
                  </a:ext>
                </a:extLst>
              </p:cNvPr>
              <p:cNvSpPr txBox="1"/>
              <p:nvPr/>
            </p:nvSpPr>
            <p:spPr>
              <a:xfrm>
                <a:off x="6800145" y="1135349"/>
                <a:ext cx="973343" cy="1138773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Discrim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  <a:br>
                  <a:rPr lang="en-US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branch</a:t>
                </a:r>
                <a:br>
                  <a:rPr lang="en-US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reconstr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36DE6D-DC1C-8446-B568-605671FC0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145" y="1135349"/>
                <a:ext cx="973343" cy="1138773"/>
              </a:xfrm>
              <a:prstGeom prst="rect">
                <a:avLst/>
              </a:prstGeom>
              <a:blipFill>
                <a:blip r:embed="rId41"/>
                <a:stretch>
                  <a:fillRect l="-1282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8F38335-C02E-9D49-AC11-D3B265DF6738}"/>
                  </a:ext>
                </a:extLst>
              </p:cNvPr>
              <p:cNvSpPr txBox="1"/>
              <p:nvPr/>
            </p:nvSpPr>
            <p:spPr>
              <a:xfrm>
                <a:off x="7754502" y="1135349"/>
                <a:ext cx="956223" cy="1138773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Unsup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  <a:br>
                  <a:rPr lang="en-US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branch</a:t>
                </a:r>
                <a:br>
                  <a:rPr lang="en-US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US" sz="1600" dirty="0" err="1">
                    <a:latin typeface="Palatino" pitchFamily="2" charset="77"/>
                    <a:ea typeface="Palatino" pitchFamily="2" charset="77"/>
                  </a:rPr>
                  <a:t>reconstr</a:t>
                </a:r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8F38335-C02E-9D49-AC11-D3B265DF6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1135349"/>
                <a:ext cx="956223" cy="1138773"/>
              </a:xfrm>
              <a:prstGeom prst="rect">
                <a:avLst/>
              </a:prstGeom>
              <a:blipFill>
                <a:blip r:embed="rId42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7EA88187-A835-B641-B88E-075B0322AF8F}"/>
              </a:ext>
            </a:extLst>
          </p:cNvPr>
          <p:cNvSpPr txBox="1"/>
          <p:nvPr/>
        </p:nvSpPr>
        <p:spPr>
          <a:xfrm>
            <a:off x="1315660" y="2277466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No</a:t>
            </a:r>
          </a:p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stability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A4109C-288D-4E42-B213-51EE5965D257}"/>
              </a:ext>
            </a:extLst>
          </p:cNvPr>
          <p:cNvSpPr txBox="1"/>
          <p:nvPr/>
        </p:nvSpPr>
        <p:spPr>
          <a:xfrm>
            <a:off x="1344891" y="3004810"/>
            <a:ext cx="10070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" pitchFamily="2" charset="77"/>
                <a:ea typeface="Palatino" pitchFamily="2" charset="77"/>
              </a:rPr>
              <a:t>SHADE</a:t>
            </a:r>
            <a:endParaRPr lang="en-US" dirty="0">
              <a:latin typeface="Palatino" pitchFamily="2" charset="77"/>
              <a:ea typeface="Palatino" pitchFamily="2" charset="77"/>
            </a:endParaRPr>
          </a:p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stability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4160E6-8FB4-7543-996F-5961D44615CE}"/>
              </a:ext>
            </a:extLst>
          </p:cNvPr>
          <p:cNvSpPr txBox="1"/>
          <p:nvPr/>
        </p:nvSpPr>
        <p:spPr>
          <a:xfrm>
            <a:off x="1315660" y="4075605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No</a:t>
            </a:r>
          </a:p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stability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452C9C-05B7-F543-8BFA-4FA0EC137144}"/>
              </a:ext>
            </a:extLst>
          </p:cNvPr>
          <p:cNvSpPr txBox="1"/>
          <p:nvPr/>
        </p:nvSpPr>
        <p:spPr>
          <a:xfrm>
            <a:off x="1344891" y="4802949"/>
            <a:ext cx="10070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" pitchFamily="2" charset="77"/>
                <a:ea typeface="Palatino" pitchFamily="2" charset="77"/>
              </a:rPr>
              <a:t>SHADE</a:t>
            </a:r>
            <a:endParaRPr lang="en-US" dirty="0">
              <a:latin typeface="Palatino" pitchFamily="2" charset="77"/>
              <a:ea typeface="Palatino" pitchFamily="2" charset="77"/>
            </a:endParaRPr>
          </a:p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stability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A6EF94-CDBE-8D43-8E77-0AAFCBD62075}"/>
              </a:ext>
            </a:extLst>
          </p:cNvPr>
          <p:cNvSpPr txBox="1"/>
          <p:nvPr/>
        </p:nvSpPr>
        <p:spPr>
          <a:xfrm>
            <a:off x="6000444" y="2288172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No</a:t>
            </a:r>
          </a:p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stability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EC4A7D-255A-864C-8F48-3A004CDE5416}"/>
              </a:ext>
            </a:extLst>
          </p:cNvPr>
          <p:cNvSpPr txBox="1"/>
          <p:nvPr/>
        </p:nvSpPr>
        <p:spPr>
          <a:xfrm>
            <a:off x="6029675" y="3015516"/>
            <a:ext cx="10070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" pitchFamily="2" charset="77"/>
                <a:ea typeface="Palatino" pitchFamily="2" charset="77"/>
              </a:rPr>
              <a:t>SHADE</a:t>
            </a:r>
            <a:endParaRPr lang="en-US" dirty="0">
              <a:latin typeface="Palatino" pitchFamily="2" charset="77"/>
              <a:ea typeface="Palatino" pitchFamily="2" charset="77"/>
            </a:endParaRPr>
          </a:p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stability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991481-48D5-6D4C-95F0-88212DFFDB8E}"/>
              </a:ext>
            </a:extLst>
          </p:cNvPr>
          <p:cNvSpPr txBox="1"/>
          <p:nvPr/>
        </p:nvSpPr>
        <p:spPr>
          <a:xfrm>
            <a:off x="6000444" y="408631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No</a:t>
            </a:r>
          </a:p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stability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E1B8B3-178B-8B41-A6C9-2669B58BA21F}"/>
              </a:ext>
            </a:extLst>
          </p:cNvPr>
          <p:cNvSpPr txBox="1"/>
          <p:nvPr/>
        </p:nvSpPr>
        <p:spPr>
          <a:xfrm>
            <a:off x="6029675" y="4813655"/>
            <a:ext cx="10070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" pitchFamily="2" charset="77"/>
                <a:ea typeface="Palatino" pitchFamily="2" charset="77"/>
              </a:rPr>
              <a:t>SHADE</a:t>
            </a:r>
            <a:endParaRPr lang="en-US" dirty="0">
              <a:latin typeface="Palatino" pitchFamily="2" charset="77"/>
              <a:ea typeface="Palatino" pitchFamily="2" charset="77"/>
            </a:endParaRPr>
          </a:p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stability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188A-0537-D94D-A6B3-21656C261B2F}"/>
              </a:ext>
            </a:extLst>
          </p:cNvPr>
          <p:cNvCxnSpPr>
            <a:cxnSpLocks/>
          </p:cNvCxnSpPr>
          <p:nvPr/>
        </p:nvCxnSpPr>
        <p:spPr>
          <a:xfrm flipV="1">
            <a:off x="5963151" y="1303506"/>
            <a:ext cx="0" cy="4060255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211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A22FF3-408F-584B-885C-19D2E5840C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64" r="10484"/>
          <a:stretch/>
        </p:blipFill>
        <p:spPr>
          <a:xfrm>
            <a:off x="1590624" y="1734276"/>
            <a:ext cx="3716517" cy="225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46EBA-A32D-6B43-8BE7-96EFCC0F93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077" r="9933"/>
          <a:stretch/>
        </p:blipFill>
        <p:spPr>
          <a:xfrm>
            <a:off x="6231945" y="1734276"/>
            <a:ext cx="3739408" cy="2253286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ED12420-B572-6147-B63C-A3CCB3AE5919}"/>
              </a:ext>
            </a:extLst>
          </p:cNvPr>
          <p:cNvSpPr/>
          <p:nvPr/>
        </p:nvSpPr>
        <p:spPr>
          <a:xfrm>
            <a:off x="3700629" y="1559860"/>
            <a:ext cx="1702016" cy="132298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8B2065-5831-B84B-8DBE-218101FF27E2}"/>
              </a:ext>
            </a:extLst>
          </p:cNvPr>
          <p:cNvSpPr/>
          <p:nvPr/>
        </p:nvSpPr>
        <p:spPr>
          <a:xfrm>
            <a:off x="8382679" y="1559966"/>
            <a:ext cx="1702016" cy="132298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AF31B-058A-B744-9AB3-B4BD5A45F726}"/>
              </a:ext>
            </a:extLst>
          </p:cNvPr>
          <p:cNvSpPr txBox="1"/>
          <p:nvPr/>
        </p:nvSpPr>
        <p:spPr>
          <a:xfrm>
            <a:off x="1439781" y="39850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5E342-E07E-D045-AE58-FE62DD2C1211}"/>
              </a:ext>
            </a:extLst>
          </p:cNvPr>
          <p:cNvSpPr txBox="1"/>
          <p:nvPr/>
        </p:nvSpPr>
        <p:spPr>
          <a:xfrm>
            <a:off x="2255358" y="39850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8CD70-F558-B54C-9BFE-CEADA3C68694}"/>
              </a:ext>
            </a:extLst>
          </p:cNvPr>
          <p:cNvSpPr txBox="1"/>
          <p:nvPr/>
        </p:nvSpPr>
        <p:spPr>
          <a:xfrm>
            <a:off x="3187953" y="39850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49EDC-CDE3-D745-8D41-D5D3FAA6452B}"/>
              </a:ext>
            </a:extLst>
          </p:cNvPr>
          <p:cNvSpPr txBox="1"/>
          <p:nvPr/>
        </p:nvSpPr>
        <p:spPr>
          <a:xfrm>
            <a:off x="4120548" y="39850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9A1FD-3434-1841-A7B4-0D3A88DC5EBC}"/>
              </a:ext>
            </a:extLst>
          </p:cNvPr>
          <p:cNvSpPr txBox="1"/>
          <p:nvPr/>
        </p:nvSpPr>
        <p:spPr>
          <a:xfrm>
            <a:off x="5053141" y="39850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289C3-A3F6-7E4D-A479-42776EE9F3AF}"/>
              </a:ext>
            </a:extLst>
          </p:cNvPr>
          <p:cNvSpPr txBox="1"/>
          <p:nvPr/>
        </p:nvSpPr>
        <p:spPr>
          <a:xfrm>
            <a:off x="2960292" y="4344724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Epochs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4E1BE-089D-AF4C-BA66-8E0468E04055}"/>
              </a:ext>
            </a:extLst>
          </p:cNvPr>
          <p:cNvSpPr txBox="1"/>
          <p:nvPr/>
        </p:nvSpPr>
        <p:spPr>
          <a:xfrm>
            <a:off x="6086122" y="3968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9E6171-229B-8A46-AC59-FFD6483AD716}"/>
              </a:ext>
            </a:extLst>
          </p:cNvPr>
          <p:cNvSpPr txBox="1"/>
          <p:nvPr/>
        </p:nvSpPr>
        <p:spPr>
          <a:xfrm>
            <a:off x="6901699" y="39682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FC84E-21A9-D04B-83E7-B4A9F6CE3234}"/>
              </a:ext>
            </a:extLst>
          </p:cNvPr>
          <p:cNvSpPr txBox="1"/>
          <p:nvPr/>
        </p:nvSpPr>
        <p:spPr>
          <a:xfrm>
            <a:off x="7834294" y="39682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597A5-2B30-374B-B90A-8897DB71FA2E}"/>
              </a:ext>
            </a:extLst>
          </p:cNvPr>
          <p:cNvSpPr txBox="1"/>
          <p:nvPr/>
        </p:nvSpPr>
        <p:spPr>
          <a:xfrm>
            <a:off x="8766889" y="39682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59F192-9E45-8845-8700-F8D00E804352}"/>
              </a:ext>
            </a:extLst>
          </p:cNvPr>
          <p:cNvSpPr txBox="1"/>
          <p:nvPr/>
        </p:nvSpPr>
        <p:spPr>
          <a:xfrm>
            <a:off x="9699482" y="39682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CE5BB6-796C-0E40-A13C-E0BBA8721095}"/>
              </a:ext>
            </a:extLst>
          </p:cNvPr>
          <p:cNvSpPr txBox="1"/>
          <p:nvPr/>
        </p:nvSpPr>
        <p:spPr>
          <a:xfrm>
            <a:off x="7606633" y="4327882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Epochs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BD2D9-9175-0945-92C9-BA79D9996BF5}"/>
              </a:ext>
            </a:extLst>
          </p:cNvPr>
          <p:cNvSpPr txBox="1"/>
          <p:nvPr/>
        </p:nvSpPr>
        <p:spPr>
          <a:xfrm>
            <a:off x="1859727" y="1334166"/>
            <a:ext cx="3128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" pitchFamily="2" charset="77"/>
                <a:ea typeface="Palatino" pitchFamily="2" charset="77"/>
              </a:rPr>
              <a:t>Without branch balancing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93588-80D7-444F-8307-9E0618639B86}"/>
              </a:ext>
            </a:extLst>
          </p:cNvPr>
          <p:cNvSpPr txBox="1"/>
          <p:nvPr/>
        </p:nvSpPr>
        <p:spPr>
          <a:xfrm>
            <a:off x="6700990" y="1334166"/>
            <a:ext cx="2751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" pitchFamily="2" charset="77"/>
                <a:ea typeface="Palatino" pitchFamily="2" charset="77"/>
              </a:rPr>
              <a:t>With branch balancing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2BA736-662D-7243-93D2-FA985272DCCA}"/>
              </a:ext>
            </a:extLst>
          </p:cNvPr>
          <p:cNvSpPr txBox="1"/>
          <p:nvPr/>
        </p:nvSpPr>
        <p:spPr>
          <a:xfrm rot="16200000">
            <a:off x="79299" y="2672026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" pitchFamily="2" charset="77"/>
                <a:ea typeface="Palatino" pitchFamily="2" charset="77"/>
              </a:rPr>
              <a:t>Loss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8B675-F6B2-584F-AF4F-687B2F45D378}"/>
              </a:ext>
            </a:extLst>
          </p:cNvPr>
          <p:cNvSpPr txBox="1"/>
          <p:nvPr/>
        </p:nvSpPr>
        <p:spPr>
          <a:xfrm>
            <a:off x="1302369" y="37752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E0F884-2283-6244-B260-F296918846C0}"/>
              </a:ext>
            </a:extLst>
          </p:cNvPr>
          <p:cNvSpPr txBox="1"/>
          <p:nvPr/>
        </p:nvSpPr>
        <p:spPr>
          <a:xfrm>
            <a:off x="1010623" y="31245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0.25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D658EE-058F-C641-A528-E443D2034EBE}"/>
              </a:ext>
            </a:extLst>
          </p:cNvPr>
          <p:cNvSpPr txBox="1"/>
          <p:nvPr/>
        </p:nvSpPr>
        <p:spPr>
          <a:xfrm>
            <a:off x="1010623" y="182327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0.75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070900-4271-4F47-BD40-046B6DDC3F9E}"/>
              </a:ext>
            </a:extLst>
          </p:cNvPr>
          <p:cNvSpPr txBox="1"/>
          <p:nvPr/>
        </p:nvSpPr>
        <p:spPr>
          <a:xfrm>
            <a:off x="1127643" y="247393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7B968-E03B-4E44-8322-9BB64406E102}"/>
              </a:ext>
            </a:extLst>
          </p:cNvPr>
          <p:cNvSpPr txBox="1"/>
          <p:nvPr/>
        </p:nvSpPr>
        <p:spPr>
          <a:xfrm>
            <a:off x="5943136" y="3767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588B34-4EBB-D847-9BE1-25789E3B04B7}"/>
              </a:ext>
            </a:extLst>
          </p:cNvPr>
          <p:cNvSpPr txBox="1"/>
          <p:nvPr/>
        </p:nvSpPr>
        <p:spPr>
          <a:xfrm>
            <a:off x="5651390" y="31172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D6347-C15E-0542-93B2-385560740206}"/>
              </a:ext>
            </a:extLst>
          </p:cNvPr>
          <p:cNvSpPr txBox="1"/>
          <p:nvPr/>
        </p:nvSpPr>
        <p:spPr>
          <a:xfrm>
            <a:off x="5651390" y="181591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0.75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C65D8D-5DCE-FF47-B629-153A96A21996}"/>
              </a:ext>
            </a:extLst>
          </p:cNvPr>
          <p:cNvSpPr txBox="1"/>
          <p:nvPr/>
        </p:nvSpPr>
        <p:spPr>
          <a:xfrm>
            <a:off x="5768410" y="246657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Palatino" pitchFamily="2" charset="77"/>
                <a:ea typeface="Palatino" pitchFamily="2" charset="77"/>
              </a:rPr>
              <a:t>0.5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C5059E-2DDC-5441-894F-E3FCA3F44C2E}"/>
              </a:ext>
            </a:extLst>
          </p:cNvPr>
          <p:cNvGrpSpPr/>
          <p:nvPr/>
        </p:nvGrpSpPr>
        <p:grpSpPr>
          <a:xfrm>
            <a:off x="3856084" y="1749838"/>
            <a:ext cx="1451057" cy="1102745"/>
            <a:chOff x="4977907" y="402536"/>
            <a:chExt cx="1451057" cy="110274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81B7323-B857-134E-93FD-78644A4FB705}"/>
                </a:ext>
              </a:extLst>
            </p:cNvPr>
            <p:cNvGrpSpPr/>
            <p:nvPr/>
          </p:nvGrpSpPr>
          <p:grpSpPr>
            <a:xfrm>
              <a:off x="4977907" y="612878"/>
              <a:ext cx="273469" cy="725330"/>
              <a:chOff x="4845125" y="612878"/>
              <a:chExt cx="406252" cy="725330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3F8ADA2-422B-E247-82A0-52840760A8E3}"/>
                  </a:ext>
                </a:extLst>
              </p:cNvPr>
              <p:cNvCxnSpPr/>
              <p:nvPr/>
            </p:nvCxnSpPr>
            <p:spPr>
              <a:xfrm>
                <a:off x="4845125" y="612878"/>
                <a:ext cx="406252" cy="0"/>
              </a:xfrm>
              <a:prstGeom prst="line">
                <a:avLst/>
              </a:prstGeom>
              <a:ln w="25400" cap="rnd">
                <a:solidFill>
                  <a:srgbClr val="4C72B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A1ACAA7-C97D-BC45-B4E3-D6AAED75A9EE}"/>
                  </a:ext>
                </a:extLst>
              </p:cNvPr>
              <p:cNvCxnSpPr/>
              <p:nvPr/>
            </p:nvCxnSpPr>
            <p:spPr>
              <a:xfrm>
                <a:off x="4845125" y="975932"/>
                <a:ext cx="406252" cy="0"/>
              </a:xfrm>
              <a:prstGeom prst="line">
                <a:avLst/>
              </a:prstGeom>
              <a:ln w="25400" cap="rnd">
                <a:solidFill>
                  <a:srgbClr val="55A868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67B77AE-D173-964C-8970-B6F65CABFE46}"/>
                  </a:ext>
                </a:extLst>
              </p:cNvPr>
              <p:cNvCxnSpPr/>
              <p:nvPr/>
            </p:nvCxnSpPr>
            <p:spPr>
              <a:xfrm>
                <a:off x="4845125" y="1338208"/>
                <a:ext cx="406252" cy="0"/>
              </a:xfrm>
              <a:prstGeom prst="line">
                <a:avLst/>
              </a:prstGeom>
              <a:ln w="25400" cap="rnd">
                <a:solidFill>
                  <a:srgbClr val="C44E5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A1E4195-695C-EE4C-8C3C-9C30E3F3AA27}"/>
                    </a:ext>
                  </a:extLst>
                </p:cNvPr>
                <p:cNvSpPr txBox="1"/>
                <p:nvPr/>
              </p:nvSpPr>
              <p:spPr>
                <a:xfrm>
                  <a:off x="5191767" y="1132230"/>
                  <a:ext cx="1108444" cy="373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A1E4195-695C-EE4C-8C3C-9C30E3F3AA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767" y="1132230"/>
                  <a:ext cx="1108444" cy="3730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E520F31-5A51-0344-AE00-C5C87844C4BF}"/>
                    </a:ext>
                  </a:extLst>
                </p:cNvPr>
                <p:cNvSpPr txBox="1"/>
                <p:nvPr/>
              </p:nvSpPr>
              <p:spPr>
                <a:xfrm>
                  <a:off x="5191767" y="767383"/>
                  <a:ext cx="1237197" cy="373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E520F31-5A51-0344-AE00-C5C87844C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767" y="767383"/>
                  <a:ext cx="1237197" cy="3730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5DCEA9-DE41-294C-8B4B-A56A9E98B49C}"/>
                    </a:ext>
                  </a:extLst>
                </p:cNvPr>
                <p:cNvSpPr txBox="1"/>
                <p:nvPr/>
              </p:nvSpPr>
              <p:spPr>
                <a:xfrm>
                  <a:off x="5191767" y="402536"/>
                  <a:ext cx="1237197" cy="373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5DCEA9-DE41-294C-8B4B-A56A9E98B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767" y="402536"/>
                  <a:ext cx="1237197" cy="3730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B356FE-47D1-C140-A34E-212966970DB0}"/>
              </a:ext>
            </a:extLst>
          </p:cNvPr>
          <p:cNvGrpSpPr/>
          <p:nvPr/>
        </p:nvGrpSpPr>
        <p:grpSpPr>
          <a:xfrm>
            <a:off x="8520296" y="1751447"/>
            <a:ext cx="1451057" cy="1102745"/>
            <a:chOff x="4977907" y="402536"/>
            <a:chExt cx="1451057" cy="110274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FF1DB1F-2F54-0341-ACC6-BAC7BD4CE3CB}"/>
                </a:ext>
              </a:extLst>
            </p:cNvPr>
            <p:cNvGrpSpPr/>
            <p:nvPr/>
          </p:nvGrpSpPr>
          <p:grpSpPr>
            <a:xfrm>
              <a:off x="4977907" y="612878"/>
              <a:ext cx="273469" cy="725330"/>
              <a:chOff x="4845125" y="612878"/>
              <a:chExt cx="406252" cy="72533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5B07857-4B84-8A43-8FAC-3437AA90B78F}"/>
                  </a:ext>
                </a:extLst>
              </p:cNvPr>
              <p:cNvCxnSpPr/>
              <p:nvPr/>
            </p:nvCxnSpPr>
            <p:spPr>
              <a:xfrm>
                <a:off x="4845125" y="612878"/>
                <a:ext cx="406252" cy="0"/>
              </a:xfrm>
              <a:prstGeom prst="line">
                <a:avLst/>
              </a:prstGeom>
              <a:ln w="25400" cap="rnd">
                <a:solidFill>
                  <a:srgbClr val="4C72B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3B8BAFD-7C71-2F4A-B696-80D29D81A2E1}"/>
                  </a:ext>
                </a:extLst>
              </p:cNvPr>
              <p:cNvCxnSpPr/>
              <p:nvPr/>
            </p:nvCxnSpPr>
            <p:spPr>
              <a:xfrm>
                <a:off x="4845125" y="975932"/>
                <a:ext cx="406252" cy="0"/>
              </a:xfrm>
              <a:prstGeom prst="line">
                <a:avLst/>
              </a:prstGeom>
              <a:ln w="25400" cap="rnd">
                <a:solidFill>
                  <a:srgbClr val="55A868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E7930D5-4E77-C34A-A7E1-032D1AEA57E2}"/>
                  </a:ext>
                </a:extLst>
              </p:cNvPr>
              <p:cNvCxnSpPr/>
              <p:nvPr/>
            </p:nvCxnSpPr>
            <p:spPr>
              <a:xfrm>
                <a:off x="4845125" y="1338208"/>
                <a:ext cx="406252" cy="0"/>
              </a:xfrm>
              <a:prstGeom prst="line">
                <a:avLst/>
              </a:prstGeom>
              <a:ln w="25400" cap="rnd">
                <a:solidFill>
                  <a:srgbClr val="C44E5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A406384-A57A-6549-B6F7-15092DCFF7E1}"/>
                    </a:ext>
                  </a:extLst>
                </p:cNvPr>
                <p:cNvSpPr txBox="1"/>
                <p:nvPr/>
              </p:nvSpPr>
              <p:spPr>
                <a:xfrm>
                  <a:off x="5191767" y="1132230"/>
                  <a:ext cx="1108444" cy="373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A406384-A57A-6549-B6F7-15092DCFF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767" y="1132230"/>
                  <a:ext cx="1108444" cy="3730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CAB67D9-A691-B74C-8EB9-21B6DFAB41D7}"/>
                    </a:ext>
                  </a:extLst>
                </p:cNvPr>
                <p:cNvSpPr txBox="1"/>
                <p:nvPr/>
              </p:nvSpPr>
              <p:spPr>
                <a:xfrm>
                  <a:off x="5191767" y="767383"/>
                  <a:ext cx="1237197" cy="373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CAB67D9-A691-B74C-8EB9-21B6DFAB4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767" y="767383"/>
                  <a:ext cx="1237197" cy="3730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D51744C-FE57-534B-9C04-9D237C6D45C2}"/>
                    </a:ext>
                  </a:extLst>
                </p:cNvPr>
                <p:cNvSpPr txBox="1"/>
                <p:nvPr/>
              </p:nvSpPr>
              <p:spPr>
                <a:xfrm>
                  <a:off x="5191767" y="402536"/>
                  <a:ext cx="1237197" cy="373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D51744C-FE57-534B-9C04-9D237C6D4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767" y="402536"/>
                  <a:ext cx="1237197" cy="3730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0468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rapezoid 1">
                <a:extLst>
                  <a:ext uri="{FF2B5EF4-FFF2-40B4-BE49-F238E27FC236}">
                    <a16:creationId xmlns:a16="http://schemas.microsoft.com/office/drawing/2014/main" id="{71C44671-8EF6-4348-A716-773C77E78ED5}"/>
                  </a:ext>
                </a:extLst>
              </p:cNvPr>
              <p:cNvSpPr/>
              <p:nvPr/>
            </p:nvSpPr>
            <p:spPr>
              <a:xfrm rot="5400000">
                <a:off x="1302814" y="2910123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2" name="Trapezoid 1">
                <a:extLst>
                  <a:ext uri="{FF2B5EF4-FFF2-40B4-BE49-F238E27FC236}">
                    <a16:creationId xmlns:a16="http://schemas.microsoft.com/office/drawing/2014/main" id="{71C44671-8EF6-4348-A716-773C77E78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02814" y="2910123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CCCFE1E8-156A-2F4F-B58D-A892D0947883}"/>
                  </a:ext>
                </a:extLst>
              </p:cNvPr>
              <p:cNvSpPr/>
              <p:nvPr/>
            </p:nvSpPr>
            <p:spPr>
              <a:xfrm rot="5400000">
                <a:off x="1302814" y="4127080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CCCFE1E8-156A-2F4F-B58D-A892D0947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02814" y="4127080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rapezoid 3">
                <a:extLst>
                  <a:ext uri="{FF2B5EF4-FFF2-40B4-BE49-F238E27FC236}">
                    <a16:creationId xmlns:a16="http://schemas.microsoft.com/office/drawing/2014/main" id="{797D3382-83D2-AD4B-B72E-BB6962767EA5}"/>
                  </a:ext>
                </a:extLst>
              </p:cNvPr>
              <p:cNvSpPr/>
              <p:nvPr/>
            </p:nvSpPr>
            <p:spPr>
              <a:xfrm rot="16200000">
                <a:off x="2574926" y="2915138"/>
                <a:ext cx="896400" cy="874303"/>
              </a:xfrm>
              <a:prstGeom prst="trapezoid">
                <a:avLst>
                  <a:gd name="adj" fmla="val 19678"/>
                </a:avLst>
              </a:prstGeom>
              <a:solidFill>
                <a:schemeClr val="accent2">
                  <a:alpha val="50000"/>
                </a:schemeClr>
              </a:solidFill>
              <a:ln>
                <a:solidFill>
                  <a:schemeClr val="accent2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rapezoid 3">
                <a:extLst>
                  <a:ext uri="{FF2B5EF4-FFF2-40B4-BE49-F238E27FC236}">
                    <a16:creationId xmlns:a16="http://schemas.microsoft.com/office/drawing/2014/main" id="{797D3382-83D2-AD4B-B72E-BB6962767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74926" y="2915138"/>
                <a:ext cx="896400" cy="874303"/>
              </a:xfrm>
              <a:prstGeom prst="trapezoid">
                <a:avLst>
                  <a:gd name="adj" fmla="val 1967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shade val="50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90D707BD-41B3-9847-AE3D-8C7C448237D7}"/>
                  </a:ext>
                </a:extLst>
              </p:cNvPr>
              <p:cNvSpPr/>
              <p:nvPr/>
            </p:nvSpPr>
            <p:spPr>
              <a:xfrm rot="16200000">
                <a:off x="2575866" y="4127329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90D707BD-41B3-9847-AE3D-8C7C44823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75866" y="4127329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274C92B-31F0-C04B-A567-8038A3DA299A}"/>
                  </a:ext>
                </a:extLst>
              </p:cNvPr>
              <p:cNvSpPr/>
              <p:nvPr/>
            </p:nvSpPr>
            <p:spPr>
              <a:xfrm>
                <a:off x="2250278" y="305843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274C92B-31F0-C04B-A567-8038A3DA2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78" y="3058439"/>
                <a:ext cx="270743" cy="591895"/>
              </a:xfrm>
              <a:prstGeom prst="roundRect">
                <a:avLst/>
              </a:prstGeom>
              <a:blipFill>
                <a:blip r:embed="rId6"/>
                <a:stretch>
                  <a:fillRect l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D38A2EB-6460-FD47-BFE6-B411DC17543C}"/>
                  </a:ext>
                </a:extLst>
              </p:cNvPr>
              <p:cNvSpPr/>
              <p:nvPr/>
            </p:nvSpPr>
            <p:spPr>
              <a:xfrm>
                <a:off x="2250278" y="426968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D38A2EB-6460-FD47-BFE6-B411DC175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78" y="4269689"/>
                <a:ext cx="270743" cy="591895"/>
              </a:xfrm>
              <a:prstGeom prst="roundRect">
                <a:avLst/>
              </a:prstGeom>
              <a:blipFill>
                <a:blip r:embed="rId7"/>
                <a:stretch>
                  <a:fillRect l="-208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2CFF558-1F67-B441-8E44-26FA7B1BD19E}"/>
                  </a:ext>
                </a:extLst>
              </p:cNvPr>
              <p:cNvSpPr/>
              <p:nvPr/>
            </p:nvSpPr>
            <p:spPr>
              <a:xfrm>
                <a:off x="3689329" y="1954502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2CFF558-1F67-B441-8E44-26FA7B1BD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329" y="1954502"/>
                <a:ext cx="328530" cy="7317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1FB657-B28F-EB42-A280-805C6C359AD1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460278" y="3352289"/>
            <a:ext cx="224651" cy="1"/>
          </a:xfrm>
          <a:prstGeom prst="straightConnector1">
            <a:avLst/>
          </a:prstGeom>
          <a:ln w="12700">
            <a:solidFill>
              <a:schemeClr val="accent1">
                <a:lumMod val="75000"/>
                <a:alpha val="53000"/>
              </a:schemeClr>
            </a:solidFill>
            <a:headEnd w="sm" len="sm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C18629-26BE-8A49-90AB-719A022277D5}"/>
              </a:ext>
            </a:extLst>
          </p:cNvPr>
          <p:cNvCxnSpPr>
            <a:cxnSpLocks/>
          </p:cNvCxnSpPr>
          <p:nvPr/>
        </p:nvCxnSpPr>
        <p:spPr>
          <a:xfrm flipV="1">
            <a:off x="3460278" y="4564479"/>
            <a:ext cx="210916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00C052-9E8E-8C4A-ADDE-F3D5CB09C839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3473575" y="2320379"/>
            <a:ext cx="215754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035276-AA33-6D48-8B62-F30B9D51D827}"/>
                  </a:ext>
                </a:extLst>
              </p:cNvPr>
              <p:cNvSpPr/>
              <p:nvPr/>
            </p:nvSpPr>
            <p:spPr>
              <a:xfrm>
                <a:off x="2803256" y="2054648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035276-AA33-6D48-8B62-F30B9D51D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56" y="2054648"/>
                <a:ext cx="670319" cy="531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30A921B-9A97-1B47-A641-6FEE375427E1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935784" y="3956003"/>
            <a:ext cx="376890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5D0C8B7-7A71-CB46-A36A-97CFEFC18436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935784" y="3347524"/>
            <a:ext cx="376890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2E1D97-A471-6843-9AD3-00219A78DF2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443418" y="4050021"/>
            <a:ext cx="211960" cy="514458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A36E049-0B2B-B64F-9E30-11B3F36C842A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457153" y="3352289"/>
            <a:ext cx="198225" cy="509695"/>
          </a:xfrm>
          <a:prstGeom prst="curvedConnector2">
            <a:avLst/>
          </a:prstGeom>
          <a:ln w="12700">
            <a:solidFill>
              <a:schemeClr val="accent1">
                <a:lumMod val="75000"/>
                <a:alpha val="53000"/>
              </a:schemeClr>
            </a:solidFill>
            <a:headEnd w="sm" len="sm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C133E54-EC94-4445-B1C9-D8ED49145364}"/>
              </a:ext>
            </a:extLst>
          </p:cNvPr>
          <p:cNvCxnSpPr>
            <a:cxnSpLocks/>
            <a:stCxn id="6" idx="0"/>
            <a:endCxn id="12" idx="1"/>
          </p:cNvCxnSpPr>
          <p:nvPr/>
        </p:nvCxnSpPr>
        <p:spPr>
          <a:xfrm rot="5400000" flipH="1" flipV="1">
            <a:off x="2225424" y="2480607"/>
            <a:ext cx="738059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A84A8F6-8418-0A4D-86D8-1E1501FF9862}"/>
              </a:ext>
            </a:extLst>
          </p:cNvPr>
          <p:cNvSpPr/>
          <p:nvPr/>
        </p:nvSpPr>
        <p:spPr>
          <a:xfrm>
            <a:off x="4561359" y="3861984"/>
            <a:ext cx="188037" cy="18803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latin typeface="Palatino" pitchFamily="2" charset="77"/>
                <a:ea typeface="Palatino" pitchFamily="2" charset="77"/>
              </a:rPr>
              <a:t>+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6A5B26-8104-4E4F-A498-151B8CD9BA3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4749396" y="3956002"/>
            <a:ext cx="179828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925ACBF3-44B6-E34E-874F-2C2A0053B64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902" y="3572109"/>
            <a:ext cx="763413" cy="7616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47DED8-79E6-C140-A6FA-AC15FD9F3E4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2578" y="2975596"/>
            <a:ext cx="763413" cy="7616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7DF84B2-6ECA-0D46-B9C3-FAFB49E6961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7199" y="4190879"/>
            <a:ext cx="763413" cy="7616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A615F00-C007-9248-AFB1-9F128DDF392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3724" y="3576218"/>
            <a:ext cx="765263" cy="763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2F93BA89-786B-2544-A989-FF091875C7B9}"/>
                  </a:ext>
                </a:extLst>
              </p:cNvPr>
              <p:cNvSpPr/>
              <p:nvPr/>
            </p:nvSpPr>
            <p:spPr>
              <a:xfrm rot="5400000">
                <a:off x="7725503" y="2910123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2F93BA89-786B-2544-A989-FF091875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25503" y="2910123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rapezoid 50">
                <a:extLst>
                  <a:ext uri="{FF2B5EF4-FFF2-40B4-BE49-F238E27FC236}">
                    <a16:creationId xmlns:a16="http://schemas.microsoft.com/office/drawing/2014/main" id="{69B10FD0-C50D-8E4E-BF8C-69E975AD3525}"/>
                  </a:ext>
                </a:extLst>
              </p:cNvPr>
              <p:cNvSpPr/>
              <p:nvPr/>
            </p:nvSpPr>
            <p:spPr>
              <a:xfrm rot="5400000">
                <a:off x="7725503" y="4127080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1" name="Trapezoid 50">
                <a:extLst>
                  <a:ext uri="{FF2B5EF4-FFF2-40B4-BE49-F238E27FC236}">
                    <a16:creationId xmlns:a16="http://schemas.microsoft.com/office/drawing/2014/main" id="{69B10FD0-C50D-8E4E-BF8C-69E975AD3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25503" y="4127080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rapezoid 51">
                <a:extLst>
                  <a:ext uri="{FF2B5EF4-FFF2-40B4-BE49-F238E27FC236}">
                    <a16:creationId xmlns:a16="http://schemas.microsoft.com/office/drawing/2014/main" id="{701C1221-F4F1-7C44-9F47-08AE5C367DC9}"/>
                  </a:ext>
                </a:extLst>
              </p:cNvPr>
              <p:cNvSpPr/>
              <p:nvPr/>
            </p:nvSpPr>
            <p:spPr>
              <a:xfrm rot="16200000">
                <a:off x="8997615" y="2915138"/>
                <a:ext cx="896400" cy="874303"/>
              </a:xfrm>
              <a:prstGeom prst="trapezoid">
                <a:avLst>
                  <a:gd name="adj" fmla="val 19678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shade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2" name="Trapezoid 51">
                <a:extLst>
                  <a:ext uri="{FF2B5EF4-FFF2-40B4-BE49-F238E27FC236}">
                    <a16:creationId xmlns:a16="http://schemas.microsoft.com/office/drawing/2014/main" id="{701C1221-F4F1-7C44-9F47-08AE5C367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7615" y="2915138"/>
                <a:ext cx="896400" cy="874303"/>
              </a:xfrm>
              <a:prstGeom prst="trapezoid">
                <a:avLst>
                  <a:gd name="adj" fmla="val 19678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2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900420F0-FFC8-1B49-A755-1BEBCB7DA3FB}"/>
                  </a:ext>
                </a:extLst>
              </p:cNvPr>
              <p:cNvSpPr/>
              <p:nvPr/>
            </p:nvSpPr>
            <p:spPr>
              <a:xfrm rot="16200000">
                <a:off x="8998555" y="4127329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900420F0-FFC8-1B49-A755-1BEBCB7DA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98555" y="4127329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C701E1E9-B256-8A44-BA74-BDADB9E2B425}"/>
                  </a:ext>
                </a:extLst>
              </p:cNvPr>
              <p:cNvSpPr/>
              <p:nvPr/>
            </p:nvSpPr>
            <p:spPr>
              <a:xfrm>
                <a:off x="8672967" y="305843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C701E1E9-B256-8A44-BA74-BDADB9E2B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967" y="3058439"/>
                <a:ext cx="270743" cy="591895"/>
              </a:xfrm>
              <a:prstGeom prst="roundRect">
                <a:avLst/>
              </a:prstGeom>
              <a:blipFill>
                <a:blip r:embed="rId18"/>
                <a:stretch>
                  <a:fillRect l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79AD9B88-E7B3-9449-8027-62D1A4338356}"/>
                  </a:ext>
                </a:extLst>
              </p:cNvPr>
              <p:cNvSpPr/>
              <p:nvPr/>
            </p:nvSpPr>
            <p:spPr>
              <a:xfrm>
                <a:off x="8672967" y="4269689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79AD9B88-E7B3-9449-8027-62D1A4338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967" y="4269689"/>
                <a:ext cx="270743" cy="591895"/>
              </a:xfrm>
              <a:prstGeom prst="roundRect">
                <a:avLst/>
              </a:prstGeom>
              <a:blipFill>
                <a:blip r:embed="rId19"/>
                <a:stretch>
                  <a:fillRect l="-21739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E521115-A95A-1341-A86B-8CDC484CC4A4}"/>
                  </a:ext>
                </a:extLst>
              </p:cNvPr>
              <p:cNvSpPr/>
              <p:nvPr/>
            </p:nvSpPr>
            <p:spPr>
              <a:xfrm>
                <a:off x="10112018" y="1954502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E521115-A95A-1341-A86B-8CDC484CC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018" y="1954502"/>
                <a:ext cx="328530" cy="731754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FDFE29C-0A9B-FE47-AAE4-73F1117FE793}"/>
              </a:ext>
            </a:extLst>
          </p:cNvPr>
          <p:cNvCxnSpPr>
            <a:cxnSpLocks/>
            <a:stCxn id="52" idx="2"/>
          </p:cNvCxnSpPr>
          <p:nvPr/>
        </p:nvCxnSpPr>
        <p:spPr>
          <a:xfrm flipV="1">
            <a:off x="9882967" y="3352289"/>
            <a:ext cx="224651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9BF9BE-7321-AA49-924B-8FC6A9D50409}"/>
              </a:ext>
            </a:extLst>
          </p:cNvPr>
          <p:cNvCxnSpPr>
            <a:cxnSpLocks/>
          </p:cNvCxnSpPr>
          <p:nvPr/>
        </p:nvCxnSpPr>
        <p:spPr>
          <a:xfrm flipV="1">
            <a:off x="9882967" y="4564479"/>
            <a:ext cx="210916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DE00E1E-E534-8F48-842C-3EC67FCCE24C}"/>
              </a:ext>
            </a:extLst>
          </p:cNvPr>
          <p:cNvCxnSpPr>
            <a:cxnSpLocks/>
            <a:stCxn id="60" idx="3"/>
            <a:endCxn id="56" idx="1"/>
          </p:cNvCxnSpPr>
          <p:nvPr/>
        </p:nvCxnSpPr>
        <p:spPr>
          <a:xfrm flipV="1">
            <a:off x="9896264" y="2320379"/>
            <a:ext cx="215754" cy="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671580-6D12-B043-9BE1-86D2B4A73770}"/>
                  </a:ext>
                </a:extLst>
              </p:cNvPr>
              <p:cNvSpPr/>
              <p:nvPr/>
            </p:nvSpPr>
            <p:spPr>
              <a:xfrm>
                <a:off x="9225945" y="2054648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671580-6D12-B043-9BE1-86D2B4A73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945" y="2054648"/>
                <a:ext cx="670319" cy="5314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F1051407-B922-8245-B88F-75EAA7669565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7358473" y="3956003"/>
            <a:ext cx="376890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DB7D42C0-067B-0B49-823A-D9130E3C074A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7358473" y="3347524"/>
            <a:ext cx="376890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3996C596-A172-2D40-887C-C1BE51E6A3E2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10866107" y="4050021"/>
            <a:ext cx="211960" cy="514458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16AF625C-DA41-4C4D-9742-9F7D7B4813D3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0879842" y="3352289"/>
            <a:ext cx="198225" cy="509695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D366630D-E7DF-3741-BBA5-687FE9E8D721}"/>
              </a:ext>
            </a:extLst>
          </p:cNvPr>
          <p:cNvCxnSpPr>
            <a:cxnSpLocks/>
            <a:stCxn id="54" idx="0"/>
            <a:endCxn id="60" idx="1"/>
          </p:cNvCxnSpPr>
          <p:nvPr/>
        </p:nvCxnSpPr>
        <p:spPr>
          <a:xfrm rot="5400000" flipH="1" flipV="1">
            <a:off x="8648113" y="2480607"/>
            <a:ext cx="738059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D3116A1-98F6-4241-91D5-47C558613B0E}"/>
              </a:ext>
            </a:extLst>
          </p:cNvPr>
          <p:cNvSpPr/>
          <p:nvPr/>
        </p:nvSpPr>
        <p:spPr>
          <a:xfrm>
            <a:off x="10984048" y="3861984"/>
            <a:ext cx="188037" cy="18803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latin typeface="Palatino" pitchFamily="2" charset="77"/>
                <a:ea typeface="Palatino" pitchFamily="2" charset="77"/>
              </a:rPr>
              <a:t>+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32528F-3689-EC4C-98AA-776D88CCFC3D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11172085" y="3956002"/>
            <a:ext cx="179828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45078EB9-AE92-4043-9C2D-5ACD9945C52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1591" y="3572109"/>
            <a:ext cx="763413" cy="76169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1311A38-080E-ED4A-9359-A7F4B638055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2977" y="2975596"/>
            <a:ext cx="763413" cy="7616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A0AD162-2F99-C743-A8B4-548CB49008EB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9888" y="4190879"/>
            <a:ext cx="763413" cy="7616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DEADCB3-A4A6-AB4A-8D7E-BC424EAED6ED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6413" y="3576218"/>
            <a:ext cx="765263" cy="76354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7B1C-2479-1046-9CBA-1F9B7EBC8644}"/>
              </a:ext>
            </a:extLst>
          </p:cNvPr>
          <p:cNvSpPr txBox="1"/>
          <p:nvPr/>
        </p:nvSpPr>
        <p:spPr>
          <a:xfrm>
            <a:off x="670276" y="1386974"/>
            <a:ext cx="3430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Palatino" pitchFamily="2" charset="77"/>
                <a:ea typeface="Palatino" pitchFamily="2" charset="77"/>
              </a:rPr>
              <a:t>Without branch balancing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96F061-B45E-6348-A163-31031AB2F583}"/>
              </a:ext>
            </a:extLst>
          </p:cNvPr>
          <p:cNvSpPr txBox="1"/>
          <p:nvPr/>
        </p:nvSpPr>
        <p:spPr>
          <a:xfrm>
            <a:off x="7308279" y="1386974"/>
            <a:ext cx="3000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Palatino" pitchFamily="2" charset="77"/>
                <a:ea typeface="Palatino" pitchFamily="2" charset="77"/>
              </a:rPr>
              <a:t>With branch balancing</a:t>
            </a:r>
          </a:p>
        </p:txBody>
      </p:sp>
    </p:spTree>
    <p:extLst>
      <p:ext uri="{BB962C8B-B14F-4D97-AF65-F5344CB8AC3E}">
        <p14:creationId xmlns:p14="http://schemas.microsoft.com/office/powerpoint/2010/main" val="4158050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ABE64-1422-D04C-90B0-DB9A82441449}"/>
                  </a:ext>
                </a:extLst>
              </p:cNvPr>
              <p:cNvSpPr txBox="1"/>
              <p:nvPr/>
            </p:nvSpPr>
            <p:spPr>
              <a:xfrm rot="17896072">
                <a:off x="3972813" y="1300137"/>
                <a:ext cx="4803655" cy="48140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337789"/>
                  </a:avLst>
                </a:prstTxWarp>
                <a:spAutoFit/>
              </a:bodyPr>
              <a:lstStyle/>
              <a:p>
                <a:r>
                  <a:rPr lang="en-US" sz="2000" b="0" dirty="0">
                    <a:solidFill>
                      <a:schemeClr val="accent5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Prior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𝑝</m:t>
                    </m:r>
                    <m:r>
                      <a:rPr lang="en-US" sz="2000" b="1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US" sz="2000" b="1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𝐡</m:t>
                    </m:r>
                    <m:r>
                      <a:rPr lang="en-US" sz="2000" b="1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endParaRPr lang="en-US" sz="2000" b="1" dirty="0">
                  <a:solidFill>
                    <a:schemeClr val="accent5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ABE64-1422-D04C-90B0-DB9A8244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896072">
                <a:off x="3972813" y="1300137"/>
                <a:ext cx="4803655" cy="4814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0312F18-1C91-0C42-84C0-00AFAB5A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324" y="1461516"/>
            <a:ext cx="4495800" cy="449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AF7B01-29A6-4345-BF75-74F3B8E95632}"/>
              </a:ext>
            </a:extLst>
          </p:cNvPr>
          <p:cNvSpPr txBox="1"/>
          <p:nvPr/>
        </p:nvSpPr>
        <p:spPr>
          <a:xfrm>
            <a:off x="5710924" y="1476381"/>
            <a:ext cx="3603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bg1"/>
                  </a:glow>
                </a:effectLst>
                <a:latin typeface="Palatino" pitchFamily="2" charset="77"/>
                <a:ea typeface="Palatino" pitchFamily="2" charset="77"/>
              </a:rPr>
              <a:t>Distribution of realistic face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E3697F-D3ED-7D42-A670-9ACDB410F02E}"/>
                  </a:ext>
                </a:extLst>
              </p:cNvPr>
              <p:cNvSpPr txBox="1"/>
              <p:nvPr/>
            </p:nvSpPr>
            <p:spPr>
              <a:xfrm>
                <a:off x="8339546" y="3548441"/>
                <a:ext cx="235117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841C0C"/>
                    </a:solidFill>
                    <a:effectLst>
                      <a:glow rad="139700">
                        <a:schemeClr val="bg1"/>
                      </a:glow>
                    </a:effectLst>
                    <a:latin typeface="Palatino" pitchFamily="2" charset="77"/>
                    <a:ea typeface="Palatino" pitchFamily="2" charset="77"/>
                  </a:rPr>
                  <a:t>Distribution of faces for a given attribute vector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841C0C"/>
                        </a:solidFill>
                        <a:effectLst>
                          <a:glow rad="139700">
                            <a:schemeClr val="bg1"/>
                          </a:glow>
                        </a:effectLst>
                        <a:latin typeface="Cambria Math" panose="02040503050406030204" pitchFamily="18" charset="0"/>
                        <a:ea typeface="Palatino" pitchFamily="2" charset="77"/>
                      </a:rPr>
                      <m:t>𝐳</m:t>
                    </m:r>
                  </m:oMath>
                </a14:m>
                <a:endParaRPr lang="en-US" sz="2000" dirty="0">
                  <a:solidFill>
                    <a:srgbClr val="841C0C"/>
                  </a:solidFill>
                  <a:effectLst>
                    <a:glow rad="139700">
                      <a:schemeClr val="bg1"/>
                    </a:glow>
                  </a:effectLst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E3697F-D3ED-7D42-A670-9ACDB410F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546" y="3548441"/>
                <a:ext cx="2351173" cy="1015663"/>
              </a:xfrm>
              <a:prstGeom prst="rect">
                <a:avLst/>
              </a:prstGeom>
              <a:blipFill>
                <a:blip r:embed="rId5"/>
                <a:stretch>
                  <a:fillRect l="-4839" t="-7407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454AC-5E8B-9C49-851A-459A9EF0DADE}"/>
                  </a:ext>
                </a:extLst>
              </p:cNvPr>
              <p:cNvSpPr txBox="1"/>
              <p:nvPr/>
            </p:nvSpPr>
            <p:spPr>
              <a:xfrm>
                <a:off x="5322396" y="4829837"/>
                <a:ext cx="1041828" cy="412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accPr>
                        <m:e>
                          <m:r>
                            <a:rPr lang="en-US" sz="2000" b="1" i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𝐡</m:t>
                          </m:r>
                        </m:e>
                      </m:acc>
                      <m:r>
                        <a:rPr lang="en-US" sz="2000" b="1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" pitchFamily="2" charset="77"/>
                        </a:rPr>
                        <m:t> ~ </m:t>
                      </m:r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" pitchFamily="2" charset="77"/>
                        </a:rPr>
                        <m:t>𝑝</m:t>
                      </m:r>
                      <m:r>
                        <a:rPr lang="en-US" sz="2000" b="1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" pitchFamily="2" charset="77"/>
                        </a:rPr>
                        <m:t>(</m:t>
                      </m:r>
                      <m:r>
                        <a:rPr lang="en-US" sz="2000" b="1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" pitchFamily="2" charset="77"/>
                        </a:rPr>
                        <m:t>𝐡</m:t>
                      </m:r>
                      <m:r>
                        <a:rPr lang="en-US" sz="2000" b="1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" pitchFamily="2" charset="77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accent5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454AC-5E8B-9C49-851A-459A9EF0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396" y="4829837"/>
                <a:ext cx="1041828" cy="412870"/>
              </a:xfrm>
              <a:prstGeom prst="rect">
                <a:avLst/>
              </a:prstGeom>
              <a:blipFill>
                <a:blip r:embed="rId6"/>
                <a:stretch>
                  <a:fillRect r="-1084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5938C-5538-7B48-B930-24805CAE4666}"/>
                  </a:ext>
                </a:extLst>
              </p:cNvPr>
              <p:cNvSpPr txBox="1"/>
              <p:nvPr/>
            </p:nvSpPr>
            <p:spPr>
              <a:xfrm>
                <a:off x="5451230" y="3116092"/>
                <a:ext cx="11841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" pitchFamily="2" charset="77"/>
                        </a:rPr>
                        <m:t>𝐡</m:t>
                      </m:r>
                      <m:r>
                        <a:rPr lang="en-US" sz="2000" b="1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" pitchFamily="2" charset="77"/>
                        </a:rPr>
                        <m:t>𝐸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5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85938C-5538-7B48-B930-24805CAE4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30" y="3116092"/>
                <a:ext cx="118414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00CC01-EEB3-7345-852C-DB23326E309D}"/>
                  </a:ext>
                </a:extLst>
              </p:cNvPr>
              <p:cNvSpPr txBox="1"/>
              <p:nvPr/>
            </p:nvSpPr>
            <p:spPr>
              <a:xfrm>
                <a:off x="5933236" y="4349495"/>
                <a:ext cx="1041828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algn="ctr">
                  <a:defRPr sz="2000">
                    <a:solidFill>
                      <a:schemeClr val="accent5">
                        <a:lumMod val="50000"/>
                      </a:schemeClr>
                    </a:solidFill>
                    <a:effectLst>
                      <a:glow rad="139700">
                        <a:schemeClr val="bg1"/>
                      </a:glow>
                    </a:effectLst>
                    <a:latin typeface="Palatino" pitchFamily="2" charset="77"/>
                    <a:ea typeface="Palatino" pitchFamily="2" charset="77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mtClean="0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75295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solidFill>
                                <a:srgbClr val="752953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acc>
                      <m:r>
                        <a:rPr lang="en-US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52953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00CC01-EEB3-7345-852C-DB23326E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36" y="4349495"/>
                <a:ext cx="1041828" cy="416268"/>
              </a:xfrm>
              <a:prstGeom prst="rect">
                <a:avLst/>
              </a:prstGeom>
              <a:blipFill>
                <a:blip r:embed="rId8"/>
                <a:stretch>
                  <a:fillRect l="-2410" t="-1176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8CF67D-5979-B04E-9745-E45194364AA3}"/>
                  </a:ext>
                </a:extLst>
              </p:cNvPr>
              <p:cNvSpPr txBox="1"/>
              <p:nvPr/>
            </p:nvSpPr>
            <p:spPr>
              <a:xfrm>
                <a:off x="6881385" y="3138232"/>
                <a:ext cx="10418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algn="ctr">
                  <a:defRPr sz="2000">
                    <a:solidFill>
                      <a:schemeClr val="accent6">
                        <a:lumMod val="50000"/>
                      </a:schemeClr>
                    </a:solidFill>
                    <a:effectLst>
                      <a:glow rad="139700">
                        <a:schemeClr val="bg1"/>
                      </a:glow>
                    </a:effectLst>
                    <a:latin typeface="Palatino" pitchFamily="2" charset="77"/>
                    <a:ea typeface="Palatino" pitchFamily="2" charset="77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mtClean="0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en-US" smtClean="0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mtClean="0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mtClean="0">
                          <a:solidFill>
                            <a:srgbClr val="75295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5295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8CF67D-5979-B04E-9745-E45194364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385" y="3138232"/>
                <a:ext cx="1041828" cy="400110"/>
              </a:xfrm>
              <a:prstGeom prst="rect">
                <a:avLst/>
              </a:prstGeom>
              <a:blipFill>
                <a:blip r:embed="rId9"/>
                <a:stretch>
                  <a:fillRect l="-2410"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446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C3143E-87F4-874B-A506-8D201FC4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98" y="2334055"/>
            <a:ext cx="2885558" cy="2885556"/>
          </a:xfrm>
          <a:prstGeom prst="rect">
            <a:avLst/>
          </a:prstGeom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DF4ABC89-F4EA-EB44-8CF2-598AE5B6E416}"/>
              </a:ext>
            </a:extLst>
          </p:cNvPr>
          <p:cNvSpPr/>
          <p:nvPr/>
        </p:nvSpPr>
        <p:spPr>
          <a:xfrm>
            <a:off x="5420754" y="3181315"/>
            <a:ext cx="2956590" cy="1154226"/>
          </a:xfrm>
          <a:prstGeom prst="leftRightArrow">
            <a:avLst>
              <a:gd name="adj1" fmla="val 6938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atin typeface="Palatino" pitchFamily="2" charset="77"/>
                <a:ea typeface="Palatino" pitchFamily="2" charset="77"/>
              </a:rPr>
              <a:t>Disentangling model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8D8C5D-8EC3-6C4A-B1AC-C456D5D9B24D}"/>
              </a:ext>
            </a:extLst>
          </p:cNvPr>
          <p:cNvSpPr/>
          <p:nvPr/>
        </p:nvSpPr>
        <p:spPr>
          <a:xfrm rot="5400000">
            <a:off x="9835741" y="1768788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CBF33C-79D5-3E48-ADE9-FECE9D4F38F7}"/>
              </a:ext>
            </a:extLst>
          </p:cNvPr>
          <p:cNvSpPr/>
          <p:nvPr/>
        </p:nvSpPr>
        <p:spPr>
          <a:xfrm rot="5400000">
            <a:off x="9682576" y="1921952"/>
            <a:ext cx="343882" cy="1164012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E668F-BCCF-1243-A2F3-2F497B6C15C7}"/>
              </a:ext>
            </a:extLst>
          </p:cNvPr>
          <p:cNvSpPr txBox="1"/>
          <p:nvPr/>
        </p:nvSpPr>
        <p:spPr>
          <a:xfrm>
            <a:off x="10757227" y="2244290"/>
            <a:ext cx="1200969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Glasses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AEF7963-8804-8149-8DDD-AFC67B08AB9B}"/>
              </a:ext>
            </a:extLst>
          </p:cNvPr>
          <p:cNvSpPr/>
          <p:nvPr/>
        </p:nvSpPr>
        <p:spPr>
          <a:xfrm rot="5400000">
            <a:off x="9835741" y="2316196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ACB8A6-9D6F-BE44-8817-2C604CFB2C1E}"/>
              </a:ext>
            </a:extLst>
          </p:cNvPr>
          <p:cNvSpPr/>
          <p:nvPr/>
        </p:nvSpPr>
        <p:spPr>
          <a:xfrm rot="5400000">
            <a:off x="9240367" y="2911567"/>
            <a:ext cx="343882" cy="279595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451F2-04B2-4849-B2FE-F32931C97D6F}"/>
              </a:ext>
            </a:extLst>
          </p:cNvPr>
          <p:cNvSpPr txBox="1"/>
          <p:nvPr/>
        </p:nvSpPr>
        <p:spPr>
          <a:xfrm>
            <a:off x="10757227" y="2791697"/>
            <a:ext cx="1319592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Makeup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E6D27D-8BFF-9144-A9BA-614EE9D1B8BD}"/>
              </a:ext>
            </a:extLst>
          </p:cNvPr>
          <p:cNvSpPr/>
          <p:nvPr/>
        </p:nvSpPr>
        <p:spPr>
          <a:xfrm rot="5400000">
            <a:off x="9835741" y="2863601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09235F-833C-CD45-9EF3-2602558BB9B1}"/>
              </a:ext>
            </a:extLst>
          </p:cNvPr>
          <p:cNvSpPr/>
          <p:nvPr/>
        </p:nvSpPr>
        <p:spPr>
          <a:xfrm rot="5400000">
            <a:off x="9157822" y="3541518"/>
            <a:ext cx="343882" cy="11450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C9AC9-1531-3A4A-94D8-1CFAC0AD7FA9}"/>
              </a:ext>
            </a:extLst>
          </p:cNvPr>
          <p:cNvSpPr txBox="1"/>
          <p:nvPr/>
        </p:nvSpPr>
        <p:spPr>
          <a:xfrm>
            <a:off x="10757227" y="3339103"/>
            <a:ext cx="696023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Hat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127931-B6E8-FE43-B694-9368B9CF34C3}"/>
              </a:ext>
            </a:extLst>
          </p:cNvPr>
          <p:cNvSpPr/>
          <p:nvPr/>
        </p:nvSpPr>
        <p:spPr>
          <a:xfrm rot="5400000">
            <a:off x="9835741" y="3411006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137DB2-3975-6F4E-B22B-192BC1B67128}"/>
              </a:ext>
            </a:extLst>
          </p:cNvPr>
          <p:cNvSpPr/>
          <p:nvPr/>
        </p:nvSpPr>
        <p:spPr>
          <a:xfrm rot="5400000">
            <a:off x="9741536" y="3505208"/>
            <a:ext cx="343882" cy="128193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725513-EF51-DF45-AF4A-E20C6601C15B}"/>
              </a:ext>
            </a:extLst>
          </p:cNvPr>
          <p:cNvSpPr txBox="1"/>
          <p:nvPr/>
        </p:nvSpPr>
        <p:spPr>
          <a:xfrm>
            <a:off x="10757227" y="3886507"/>
            <a:ext cx="1510349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Mustache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EEE0EA-6326-4149-A3DA-A5DCC882B443}"/>
              </a:ext>
            </a:extLst>
          </p:cNvPr>
          <p:cNvSpPr/>
          <p:nvPr/>
        </p:nvSpPr>
        <p:spPr>
          <a:xfrm rot="5400000">
            <a:off x="9835741" y="3958409"/>
            <a:ext cx="343882" cy="1470339"/>
          </a:xfrm>
          <a:prstGeom prst="roundRect">
            <a:avLst/>
          </a:prstGeom>
          <a:solidFill>
            <a:srgbClr val="DDF3DD"/>
          </a:solidFill>
          <a:ln>
            <a:noFill/>
          </a:ln>
          <a:effectLst>
            <a:innerShdw blurRad="63500" dist="12700" dir="16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5B187E-4CB1-5946-AE93-2BC97C1CE502}"/>
              </a:ext>
            </a:extLst>
          </p:cNvPr>
          <p:cNvSpPr/>
          <p:nvPr/>
        </p:nvSpPr>
        <p:spPr>
          <a:xfrm rot="5400000">
            <a:off x="9637433" y="4156715"/>
            <a:ext cx="343882" cy="1073727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9842A5-483E-1746-BCF6-4E2C0E3BFB22}"/>
              </a:ext>
            </a:extLst>
          </p:cNvPr>
          <p:cNvSpPr txBox="1"/>
          <p:nvPr/>
        </p:nvSpPr>
        <p:spPr>
          <a:xfrm>
            <a:off x="10757227" y="4433910"/>
            <a:ext cx="1239441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Palatino" pitchFamily="2" charset="77"/>
                <a:ea typeface="Palatino" pitchFamily="2" charset="77"/>
              </a:rPr>
              <a:t>Smiling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5B144-640F-1C46-BBC3-92E57179DD91}"/>
              </a:ext>
            </a:extLst>
          </p:cNvPr>
          <p:cNvSpPr txBox="1"/>
          <p:nvPr/>
        </p:nvSpPr>
        <p:spPr>
          <a:xfrm rot="5400000">
            <a:off x="9824994" y="4848272"/>
            <a:ext cx="551906" cy="490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E3F95-5423-2B47-8B86-FC35B0E8A088}"/>
                  </a:ext>
                </a:extLst>
              </p:cNvPr>
              <p:cNvSpPr txBox="1"/>
              <p:nvPr/>
            </p:nvSpPr>
            <p:spPr>
              <a:xfrm>
                <a:off x="8580630" y="2134167"/>
                <a:ext cx="474040" cy="324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E3F95-5423-2B47-8B86-FC35B0E8A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630" y="2134167"/>
                <a:ext cx="474040" cy="3242870"/>
              </a:xfrm>
              <a:prstGeom prst="rect">
                <a:avLst/>
              </a:prstGeom>
              <a:blipFill>
                <a:blip r:embed="rId3"/>
                <a:stretch>
                  <a:fillRect t="-4314" b="-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9E866412-0F94-9640-ABF2-91C19A69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28" y="1777530"/>
            <a:ext cx="1054190" cy="12911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3B7182-C9CF-1E44-9459-8AD4A5E66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3" y="1622559"/>
            <a:ext cx="1054190" cy="12911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CCAC89-4CFA-B14B-BAE1-3FB25D934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02" y="4574057"/>
            <a:ext cx="1054190" cy="12911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B199407-E35B-0C4A-B21C-88E910387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186" y="4808127"/>
            <a:ext cx="1054190" cy="1291108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0AC6E74-DC78-6040-9E8B-EB257470BB41}"/>
              </a:ext>
            </a:extLst>
          </p:cNvPr>
          <p:cNvSpPr/>
          <p:nvPr/>
        </p:nvSpPr>
        <p:spPr>
          <a:xfrm>
            <a:off x="3448562" y="4248656"/>
            <a:ext cx="124285" cy="12428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A36009-0106-F147-A062-2E4FC91F2C67}"/>
              </a:ext>
            </a:extLst>
          </p:cNvPr>
          <p:cNvSpPr/>
          <p:nvPr/>
        </p:nvSpPr>
        <p:spPr>
          <a:xfrm>
            <a:off x="2636601" y="4146174"/>
            <a:ext cx="124285" cy="12428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10E331-A3E1-D647-9C20-AADDBAF0D7DB}"/>
              </a:ext>
            </a:extLst>
          </p:cNvPr>
          <p:cNvSpPr/>
          <p:nvPr/>
        </p:nvSpPr>
        <p:spPr>
          <a:xfrm>
            <a:off x="2633500" y="3282281"/>
            <a:ext cx="124285" cy="12428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E82BEEE-A559-8547-AFCF-779F4801F514}"/>
              </a:ext>
            </a:extLst>
          </p:cNvPr>
          <p:cNvSpPr/>
          <p:nvPr/>
        </p:nvSpPr>
        <p:spPr>
          <a:xfrm>
            <a:off x="3150434" y="2728584"/>
            <a:ext cx="124285" cy="12428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D798194-0277-B447-A467-66B54A9F44D9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 flipV="1">
            <a:off x="3217603" y="2423080"/>
            <a:ext cx="1133524" cy="355741"/>
          </a:xfrm>
          <a:prstGeom prst="curvedConnector2">
            <a:avLst/>
          </a:prstGeom>
          <a:ln w="15875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50800" dist="25400" dir="8100000" algn="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18D4DAC-3AF1-A94F-B410-6DA3E7DD4311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1729611" y="2377042"/>
            <a:ext cx="430757" cy="1504004"/>
          </a:xfrm>
          <a:prstGeom prst="curvedConnector2">
            <a:avLst/>
          </a:prstGeom>
          <a:ln w="15875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50800" dist="25400" dir="8100000" algn="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85F0FFE-5330-C94B-AE55-93F85904A215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V="1">
            <a:off x="3937819" y="3888669"/>
            <a:ext cx="497328" cy="1341587"/>
          </a:xfrm>
          <a:prstGeom prst="curvedConnector2">
            <a:avLst/>
          </a:prstGeom>
          <a:ln w="15875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50800" dist="25400" dir="8100000" algn="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42F460E-0FD9-304F-A59A-8DE2D714430A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1764499" y="3653071"/>
            <a:ext cx="369285" cy="1472688"/>
          </a:xfrm>
          <a:prstGeom prst="curvedConnector2">
            <a:avLst/>
          </a:prstGeom>
          <a:ln w="15875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50800" dist="25400" dir="8100000" algn="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72F47CA-FC28-5647-8D7C-2CBF89ACE43F}"/>
              </a:ext>
            </a:extLst>
          </p:cNvPr>
          <p:cNvSpPr txBox="1"/>
          <p:nvPr/>
        </p:nvSpPr>
        <p:spPr>
          <a:xfrm>
            <a:off x="703286" y="353529"/>
            <a:ext cx="50834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Palatino" pitchFamily="2" charset="77"/>
                <a:ea typeface="Palatino" pitchFamily="2" charset="77"/>
              </a:rPr>
              <a:t>Entangled manifold of input data</a:t>
            </a:r>
          </a:p>
          <a:p>
            <a:endParaRPr lang="en-US" sz="400" b="1" dirty="0"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US" sz="2100" i="1" dirty="0">
                <a:latin typeface="Palatino" pitchFamily="2" charset="77"/>
                <a:ea typeface="Palatino" pitchFamily="2" charset="77"/>
              </a:rPr>
              <a:t>Illustrative view of the image manifold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5D8A27-0549-574E-8DC8-6C10C46DD121}"/>
              </a:ext>
            </a:extLst>
          </p:cNvPr>
          <p:cNvSpPr txBox="1"/>
          <p:nvPr/>
        </p:nvSpPr>
        <p:spPr>
          <a:xfrm>
            <a:off x="8608740" y="307363"/>
            <a:ext cx="3212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Palatino" pitchFamily="2" charset="77"/>
                <a:ea typeface="Palatino" pitchFamily="2" charset="77"/>
              </a:rPr>
              <a:t>Disentangled representation space</a:t>
            </a:r>
          </a:p>
          <a:p>
            <a:pPr algn="ctr"/>
            <a:endParaRPr lang="en-US" sz="400" b="1" dirty="0"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US" sz="2100" i="1" dirty="0">
                <a:latin typeface="Palatino" pitchFamily="2" charset="77"/>
                <a:ea typeface="Palatino" pitchFamily="2" charset="77"/>
              </a:rPr>
              <a:t>Schematic view of</a:t>
            </a:r>
            <a:br>
              <a:rPr lang="en-US" sz="2100" i="1" dirty="0">
                <a:latin typeface="Palatino" pitchFamily="2" charset="77"/>
                <a:ea typeface="Palatino" pitchFamily="2" charset="77"/>
              </a:rPr>
            </a:br>
            <a:r>
              <a:rPr lang="en-US" sz="2100" i="1" dirty="0">
                <a:latin typeface="Palatino" pitchFamily="2" charset="77"/>
                <a:ea typeface="Palatino" pitchFamily="2" charset="77"/>
              </a:rPr>
              <a:t>independent factors</a:t>
            </a:r>
            <a:endParaRPr lang="en-US" sz="2100" b="1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718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F074A7-749E-594C-B242-766D122CD4F8}"/>
              </a:ext>
            </a:extLst>
          </p:cNvPr>
          <p:cNvGrpSpPr/>
          <p:nvPr/>
        </p:nvGrpSpPr>
        <p:grpSpPr>
          <a:xfrm>
            <a:off x="1562273" y="3851374"/>
            <a:ext cx="4453649" cy="407342"/>
            <a:chOff x="1367135" y="3851374"/>
            <a:chExt cx="4528948" cy="4073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52AB4A-5BA9-E148-BB5A-F4B31EA7760F}"/>
                </a:ext>
              </a:extLst>
            </p:cNvPr>
            <p:cNvCxnSpPr>
              <a:cxnSpLocks/>
            </p:cNvCxnSpPr>
            <p:nvPr/>
          </p:nvCxnSpPr>
          <p:spPr>
            <a:xfrm>
              <a:off x="1367135" y="3851374"/>
              <a:ext cx="4523546" cy="0"/>
            </a:xfrm>
            <a:prstGeom prst="line">
              <a:avLst/>
            </a:prstGeom>
            <a:ln w="22225" cap="rnd">
              <a:solidFill>
                <a:srgbClr val="3F843E">
                  <a:alpha val="30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E2518B-A724-7D4F-9E23-CC07110BBF1B}"/>
                </a:ext>
              </a:extLst>
            </p:cNvPr>
            <p:cNvCxnSpPr>
              <a:cxnSpLocks/>
            </p:cNvCxnSpPr>
            <p:nvPr/>
          </p:nvCxnSpPr>
          <p:spPr>
            <a:xfrm>
              <a:off x="1372537" y="4258716"/>
              <a:ext cx="4523546" cy="0"/>
            </a:xfrm>
            <a:prstGeom prst="line">
              <a:avLst/>
            </a:prstGeom>
            <a:ln w="22225" cap="rnd">
              <a:solidFill>
                <a:srgbClr val="3F843E">
                  <a:alpha val="30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F5F54B-EA52-A042-99BE-D6B77F20E1A2}"/>
              </a:ext>
            </a:extLst>
          </p:cNvPr>
          <p:cNvSpPr/>
          <p:nvPr/>
        </p:nvSpPr>
        <p:spPr>
          <a:xfrm>
            <a:off x="1382180" y="3846028"/>
            <a:ext cx="224175" cy="1138421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C9A62B-259D-7B4E-ADAF-48B23CAC81CA}"/>
              </a:ext>
            </a:extLst>
          </p:cNvPr>
          <p:cNvSpPr/>
          <p:nvPr/>
        </p:nvSpPr>
        <p:spPr>
          <a:xfrm>
            <a:off x="1382179" y="3844514"/>
            <a:ext cx="224175" cy="429545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0002E-BEE6-DF4B-B1F2-D606737115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83" y="2165750"/>
            <a:ext cx="1517795" cy="1093231"/>
          </a:xfrm>
          <a:prstGeom prst="rect">
            <a:avLst/>
          </a:prstGeom>
          <a:scene3d>
            <a:camera prst="isometricOffAxis1Right">
              <a:rot lat="600000" lon="16800000" rev="0"/>
            </a:camera>
            <a:lightRig rig="threePt" dir="t"/>
          </a:scene3d>
          <a:sp3d extrusionH="31750">
            <a:extrusionClr>
              <a:schemeClr val="bg2"/>
            </a:extrusionClr>
          </a:sp3d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DEA8E01D-3626-494D-891E-A4906E5E9A15}"/>
              </a:ext>
            </a:extLst>
          </p:cNvPr>
          <p:cNvSpPr/>
          <p:nvPr/>
        </p:nvSpPr>
        <p:spPr>
          <a:xfrm>
            <a:off x="2378669" y="2270384"/>
            <a:ext cx="422897" cy="883966"/>
          </a:xfrm>
          <a:prstGeom prst="cube">
            <a:avLst>
              <a:gd name="adj" fmla="val 43628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56B1D0F-8D5A-F34A-88B4-1C1E7398A720}"/>
              </a:ext>
            </a:extLst>
          </p:cNvPr>
          <p:cNvSpPr/>
          <p:nvPr/>
        </p:nvSpPr>
        <p:spPr>
          <a:xfrm>
            <a:off x="3485127" y="2326394"/>
            <a:ext cx="410752" cy="769478"/>
          </a:xfrm>
          <a:prstGeom prst="cube">
            <a:avLst>
              <a:gd name="adj" fmla="val 38303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276AF80-C242-4D4A-A1DB-979B4512AE76}"/>
              </a:ext>
            </a:extLst>
          </p:cNvPr>
          <p:cNvSpPr/>
          <p:nvPr/>
        </p:nvSpPr>
        <p:spPr>
          <a:xfrm>
            <a:off x="5536953" y="2676496"/>
            <a:ext cx="796819" cy="118894"/>
          </a:xfrm>
          <a:prstGeom prst="cube">
            <a:avLst>
              <a:gd name="adj" fmla="val 27998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84A97D71-9731-624C-B4BC-1583F75CADA1}"/>
              </a:ext>
            </a:extLst>
          </p:cNvPr>
          <p:cNvSpPr/>
          <p:nvPr/>
        </p:nvSpPr>
        <p:spPr>
          <a:xfrm>
            <a:off x="4508982" y="2600353"/>
            <a:ext cx="753766" cy="271181"/>
          </a:xfrm>
          <a:prstGeom prst="cube">
            <a:avLst>
              <a:gd name="adj" fmla="val 27353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691ED-E950-E849-84AC-C14F09A12D50}"/>
              </a:ext>
            </a:extLst>
          </p:cNvPr>
          <p:cNvSpPr txBox="1"/>
          <p:nvPr/>
        </p:nvSpPr>
        <p:spPr>
          <a:xfrm>
            <a:off x="4012837" y="2504720"/>
            <a:ext cx="343364" cy="270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AD90186F-6758-A840-86C5-10CAEB0932A6}"/>
              </a:ext>
            </a:extLst>
          </p:cNvPr>
          <p:cNvSpPr/>
          <p:nvPr/>
        </p:nvSpPr>
        <p:spPr>
          <a:xfrm>
            <a:off x="6668864" y="2676496"/>
            <a:ext cx="129973" cy="118954"/>
          </a:xfrm>
          <a:prstGeom prst="cube">
            <a:avLst>
              <a:gd name="adj" fmla="val 27998"/>
            </a:avLst>
          </a:prstGeom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AE291C-44BD-3442-9C00-343D9D4114DB}"/>
                  </a:ext>
                </a:extLst>
              </p:cNvPr>
              <p:cNvSpPr txBox="1"/>
              <p:nvPr/>
            </p:nvSpPr>
            <p:spPr>
              <a:xfrm>
                <a:off x="1482194" y="1861166"/>
                <a:ext cx="196079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AE291C-44BD-3442-9C00-343D9D411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194" y="1861166"/>
                <a:ext cx="196079" cy="261610"/>
              </a:xfrm>
              <a:prstGeom prst="rect">
                <a:avLst/>
              </a:prstGeom>
              <a:blipFill>
                <a:blip r:embed="rId3"/>
                <a:stretch>
                  <a:fillRect l="-25000" r="-1875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AF21E-7EBD-A74E-8EAC-C6C55120EB9F}"/>
                  </a:ext>
                </a:extLst>
              </p:cNvPr>
              <p:cNvSpPr txBox="1"/>
              <p:nvPr/>
            </p:nvSpPr>
            <p:spPr>
              <a:xfrm>
                <a:off x="2543765" y="1965638"/>
                <a:ext cx="290977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AF21E-7EBD-A74E-8EAC-C6C55120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765" y="1965638"/>
                <a:ext cx="290977" cy="261610"/>
              </a:xfrm>
              <a:prstGeom prst="rect">
                <a:avLst/>
              </a:prstGeom>
              <a:blipFill>
                <a:blip r:embed="rId4"/>
                <a:stretch>
                  <a:fillRect l="-12500" r="-41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83A006-E4E6-E645-90B6-0A3CA4093B17}"/>
                  </a:ext>
                </a:extLst>
              </p:cNvPr>
              <p:cNvSpPr txBox="1"/>
              <p:nvPr/>
            </p:nvSpPr>
            <p:spPr>
              <a:xfrm>
                <a:off x="3636478" y="1993603"/>
                <a:ext cx="296043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83A006-E4E6-E645-90B6-0A3CA4093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478" y="1993603"/>
                <a:ext cx="296043" cy="261610"/>
              </a:xfrm>
              <a:prstGeom prst="rect">
                <a:avLst/>
              </a:prstGeom>
              <a:blipFill>
                <a:blip r:embed="rId5"/>
                <a:stretch>
                  <a:fillRect l="-12000" r="-4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4D1AF-2528-0548-990C-15FBF7F55CB0}"/>
                  </a:ext>
                </a:extLst>
              </p:cNvPr>
              <p:cNvSpPr txBox="1"/>
              <p:nvPr/>
            </p:nvSpPr>
            <p:spPr>
              <a:xfrm>
                <a:off x="4694135" y="2288187"/>
                <a:ext cx="473015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4D1AF-2528-0548-990C-15FBF7F55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35" y="2288187"/>
                <a:ext cx="473015" cy="261610"/>
              </a:xfrm>
              <a:prstGeom prst="rect">
                <a:avLst/>
              </a:prstGeom>
              <a:blipFill>
                <a:blip r:embed="rId6"/>
                <a:stretch>
                  <a:fillRect l="-10526" r="-263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945A29-CBF8-B348-BAB9-7361311361AA}"/>
                  </a:ext>
                </a:extLst>
              </p:cNvPr>
              <p:cNvSpPr txBox="1"/>
              <p:nvPr/>
            </p:nvSpPr>
            <p:spPr>
              <a:xfrm>
                <a:off x="5849585" y="2363054"/>
                <a:ext cx="266227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945A29-CBF8-B348-BAB9-736131136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585" y="2363054"/>
                <a:ext cx="266227" cy="261610"/>
              </a:xfrm>
              <a:prstGeom prst="rect">
                <a:avLst/>
              </a:prstGeom>
              <a:blipFill>
                <a:blip r:embed="rId7"/>
                <a:stretch>
                  <a:fillRect l="-1818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63A7BE-D174-624E-973F-7FE138BDB8C3}"/>
                  </a:ext>
                </a:extLst>
              </p:cNvPr>
              <p:cNvSpPr txBox="1"/>
              <p:nvPr/>
            </p:nvSpPr>
            <p:spPr>
              <a:xfrm>
                <a:off x="6651765" y="2397818"/>
                <a:ext cx="189091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7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63A7BE-D174-624E-973F-7FE138BDB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765" y="2397818"/>
                <a:ext cx="189091" cy="261610"/>
              </a:xfrm>
              <a:prstGeom prst="rect">
                <a:avLst/>
              </a:prstGeom>
              <a:blipFill>
                <a:blip r:embed="rId8"/>
                <a:stretch>
                  <a:fillRect l="-18750" r="-125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065CA2-C6FB-6841-8FE5-87F9ABDB3772}"/>
                  </a:ext>
                </a:extLst>
              </p:cNvPr>
              <p:cNvSpPr txBox="1"/>
              <p:nvPr/>
            </p:nvSpPr>
            <p:spPr>
              <a:xfrm>
                <a:off x="1220339" y="3478614"/>
                <a:ext cx="607859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065CA2-C6FB-6841-8FE5-87F9ABDB3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339" y="3478614"/>
                <a:ext cx="607859" cy="261610"/>
              </a:xfrm>
              <a:prstGeom prst="rect">
                <a:avLst/>
              </a:prstGeom>
              <a:blipFill>
                <a:blip r:embed="rId9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A5C6B8-BF9A-C443-8C1D-F480945F69E8}"/>
                  </a:ext>
                </a:extLst>
              </p:cNvPr>
              <p:cNvSpPr txBox="1"/>
              <p:nvPr/>
            </p:nvSpPr>
            <p:spPr>
              <a:xfrm>
                <a:off x="1636932" y="3953601"/>
                <a:ext cx="6426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A5C6B8-BF9A-C443-8C1D-F480945F6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932" y="3953601"/>
                <a:ext cx="642612" cy="246221"/>
              </a:xfrm>
              <a:prstGeom prst="rect">
                <a:avLst/>
              </a:prstGeom>
              <a:blipFill>
                <a:blip r:embed="rId10"/>
                <a:stretch>
                  <a:fillRect l="-588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BD397F-D831-B94D-B2D0-7CF8C207F200}"/>
                  </a:ext>
                </a:extLst>
              </p:cNvPr>
              <p:cNvSpPr txBox="1"/>
              <p:nvPr/>
            </p:nvSpPr>
            <p:spPr>
              <a:xfrm>
                <a:off x="1604059" y="4386164"/>
                <a:ext cx="763607" cy="255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BD397F-D831-B94D-B2D0-7CF8C207F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059" y="4386164"/>
                <a:ext cx="763607" cy="255583"/>
              </a:xfrm>
              <a:prstGeom prst="rect">
                <a:avLst/>
              </a:prstGeom>
              <a:blipFill>
                <a:blip r:embed="rId11"/>
                <a:stretch>
                  <a:fillRect l="-327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F50029F-42E7-E14C-B914-7DB171BED243}"/>
              </a:ext>
            </a:extLst>
          </p:cNvPr>
          <p:cNvSpPr/>
          <p:nvPr/>
        </p:nvSpPr>
        <p:spPr>
          <a:xfrm>
            <a:off x="2427246" y="3846030"/>
            <a:ext cx="224175" cy="1138419"/>
          </a:xfrm>
          <a:prstGeom prst="roundRect">
            <a:avLst/>
          </a:prstGeom>
          <a:solidFill>
            <a:srgbClr val="F4DEDD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A6880CC-2D77-C941-BAC7-9A58A4C7170E}"/>
              </a:ext>
            </a:extLst>
          </p:cNvPr>
          <p:cNvSpPr/>
          <p:nvPr/>
        </p:nvSpPr>
        <p:spPr>
          <a:xfrm>
            <a:off x="2427245" y="3846029"/>
            <a:ext cx="224175" cy="1016500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93DB45C-1F9E-7642-8171-BC6E681B150E}"/>
              </a:ext>
            </a:extLst>
          </p:cNvPr>
          <p:cNvSpPr/>
          <p:nvPr/>
        </p:nvSpPr>
        <p:spPr>
          <a:xfrm>
            <a:off x="2427244" y="3844514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3AF3E6-E759-0146-BD1F-3D7602813093}"/>
                  </a:ext>
                </a:extLst>
              </p:cNvPr>
              <p:cNvSpPr txBox="1"/>
              <p:nvPr/>
            </p:nvSpPr>
            <p:spPr>
              <a:xfrm>
                <a:off x="2239634" y="3478614"/>
                <a:ext cx="684033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3AF3E6-E759-0146-BD1F-3D760281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34" y="3478614"/>
                <a:ext cx="684033" cy="261610"/>
              </a:xfrm>
              <a:prstGeom prst="rect">
                <a:avLst/>
              </a:prstGeom>
              <a:blipFill>
                <a:blip r:embed="rId12"/>
                <a:stretch>
                  <a:fillRect l="-54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852EE1-6BDC-1F4D-9DD9-394A3C69460A}"/>
                  </a:ext>
                </a:extLst>
              </p:cNvPr>
              <p:cNvSpPr txBox="1"/>
              <p:nvPr/>
            </p:nvSpPr>
            <p:spPr>
              <a:xfrm>
                <a:off x="2697633" y="3953601"/>
                <a:ext cx="7319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852EE1-6BDC-1F4D-9DD9-394A3C694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633" y="3953601"/>
                <a:ext cx="731995" cy="246221"/>
              </a:xfrm>
              <a:prstGeom prst="rect">
                <a:avLst/>
              </a:prstGeom>
              <a:blipFill>
                <a:blip r:embed="rId13"/>
                <a:stretch>
                  <a:fillRect l="-508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C9FF50-13B4-F14C-B1BE-0A8D064EEC58}"/>
                  </a:ext>
                </a:extLst>
              </p:cNvPr>
              <p:cNvSpPr txBox="1"/>
              <p:nvPr/>
            </p:nvSpPr>
            <p:spPr>
              <a:xfrm>
                <a:off x="2708600" y="4440010"/>
                <a:ext cx="8388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C9FF50-13B4-F14C-B1BE-0A8D064E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00" y="4440010"/>
                <a:ext cx="838819" cy="246221"/>
              </a:xfrm>
              <a:prstGeom prst="rect">
                <a:avLst/>
              </a:prstGeom>
              <a:blipFill>
                <a:blip r:embed="rId14"/>
                <a:stretch>
                  <a:fillRect l="-447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1A2B7F4-0FB7-A94A-808D-B543286321CE}"/>
              </a:ext>
            </a:extLst>
          </p:cNvPr>
          <p:cNvSpPr/>
          <p:nvPr/>
        </p:nvSpPr>
        <p:spPr>
          <a:xfrm>
            <a:off x="5814328" y="3956497"/>
            <a:ext cx="224175" cy="653552"/>
          </a:xfrm>
          <a:prstGeom prst="roundRect">
            <a:avLst/>
          </a:prstGeom>
          <a:solidFill>
            <a:srgbClr val="F4DEDD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822A402-4385-BE46-9E52-0988CB7E3727}"/>
              </a:ext>
            </a:extLst>
          </p:cNvPr>
          <p:cNvSpPr/>
          <p:nvPr/>
        </p:nvSpPr>
        <p:spPr>
          <a:xfrm>
            <a:off x="5814327" y="3846196"/>
            <a:ext cx="224175" cy="572455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75BE9-1F53-4A41-AB96-3E129430B359}"/>
                  </a:ext>
                </a:extLst>
              </p:cNvPr>
              <p:cNvSpPr txBox="1"/>
              <p:nvPr/>
            </p:nvSpPr>
            <p:spPr>
              <a:xfrm>
                <a:off x="5660706" y="3478614"/>
                <a:ext cx="623119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75BE9-1F53-4A41-AB96-3E129430B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706" y="3478614"/>
                <a:ext cx="623119" cy="261610"/>
              </a:xfrm>
              <a:prstGeom prst="rect">
                <a:avLst/>
              </a:prstGeom>
              <a:blipFill>
                <a:blip r:embed="rId15"/>
                <a:stretch>
                  <a:fillRect l="-10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C1742E-BF41-A74B-B857-A25186D54DE0}"/>
                  </a:ext>
                </a:extLst>
              </p:cNvPr>
              <p:cNvSpPr txBox="1"/>
              <p:nvPr/>
            </p:nvSpPr>
            <p:spPr>
              <a:xfrm>
                <a:off x="6106039" y="3953601"/>
                <a:ext cx="78636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C1742E-BF41-A74B-B857-A25186D54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039" y="3953601"/>
                <a:ext cx="786360" cy="246221"/>
              </a:xfrm>
              <a:prstGeom prst="rect">
                <a:avLst/>
              </a:prstGeom>
              <a:blipFill>
                <a:blip r:embed="rId16"/>
                <a:stretch>
                  <a:fillRect l="-7937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665FBC-A5AC-C84C-8FDD-F8F3B7B4A876}"/>
                  </a:ext>
                </a:extLst>
              </p:cNvPr>
              <p:cNvSpPr txBox="1"/>
              <p:nvPr/>
            </p:nvSpPr>
            <p:spPr>
              <a:xfrm>
                <a:off x="6071023" y="4214710"/>
                <a:ext cx="6544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665FBC-A5AC-C84C-8FDD-F8F3B7B4A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23" y="4214710"/>
                <a:ext cx="654475" cy="246221"/>
              </a:xfrm>
              <a:prstGeom prst="rect">
                <a:avLst/>
              </a:prstGeom>
              <a:blipFill>
                <a:blip r:embed="rId17"/>
                <a:stretch>
                  <a:fillRect l="-9434" r="-1132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543E151-C988-9243-9EBB-3A9D1EAEBF23}"/>
              </a:ext>
            </a:extLst>
          </p:cNvPr>
          <p:cNvSpPr/>
          <p:nvPr/>
        </p:nvSpPr>
        <p:spPr>
          <a:xfrm>
            <a:off x="3538611" y="3958438"/>
            <a:ext cx="224175" cy="935443"/>
          </a:xfrm>
          <a:prstGeom prst="roundRect">
            <a:avLst/>
          </a:prstGeom>
          <a:solidFill>
            <a:srgbClr val="F4DEDD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E4C857D-FD8F-6C48-B218-DDC29A363A61}"/>
              </a:ext>
            </a:extLst>
          </p:cNvPr>
          <p:cNvSpPr/>
          <p:nvPr/>
        </p:nvSpPr>
        <p:spPr>
          <a:xfrm>
            <a:off x="3538610" y="3884308"/>
            <a:ext cx="224175" cy="870260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572924A-80F1-CB4F-8B9D-1A7A59D55025}"/>
              </a:ext>
            </a:extLst>
          </p:cNvPr>
          <p:cNvSpPr/>
          <p:nvPr/>
        </p:nvSpPr>
        <p:spPr>
          <a:xfrm>
            <a:off x="3538609" y="3844514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FC5CCD-BF05-FC4E-AD8C-F610D94A3F51}"/>
                  </a:ext>
                </a:extLst>
              </p:cNvPr>
              <p:cNvSpPr txBox="1"/>
              <p:nvPr/>
            </p:nvSpPr>
            <p:spPr>
              <a:xfrm>
                <a:off x="3374524" y="3478614"/>
                <a:ext cx="689098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FC5CCD-BF05-FC4E-AD8C-F610D94A3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24" y="3478614"/>
                <a:ext cx="689098" cy="261610"/>
              </a:xfrm>
              <a:prstGeom prst="rect">
                <a:avLst/>
              </a:prstGeom>
              <a:blipFill>
                <a:blip r:embed="rId18"/>
                <a:stretch>
                  <a:fillRect l="-54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2646EC8-763E-DE48-9CC1-023115E72783}"/>
                  </a:ext>
                </a:extLst>
              </p:cNvPr>
              <p:cNvSpPr txBox="1"/>
              <p:nvPr/>
            </p:nvSpPr>
            <p:spPr>
              <a:xfrm>
                <a:off x="3827746" y="3953601"/>
                <a:ext cx="736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2646EC8-763E-DE48-9CC1-023115E7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46" y="3953601"/>
                <a:ext cx="736740" cy="246221"/>
              </a:xfrm>
              <a:prstGeom prst="rect">
                <a:avLst/>
              </a:prstGeom>
              <a:blipFill>
                <a:blip r:embed="rId19"/>
                <a:stretch>
                  <a:fillRect l="-508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AA1E36-3A5F-E74A-9FED-BD68A72C9D30}"/>
                  </a:ext>
                </a:extLst>
              </p:cNvPr>
              <p:cNvSpPr txBox="1"/>
              <p:nvPr/>
            </p:nvSpPr>
            <p:spPr>
              <a:xfrm>
                <a:off x="3764529" y="4383755"/>
                <a:ext cx="8411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AA1E36-3A5F-E74A-9FED-BD68A72C9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529" y="4383755"/>
                <a:ext cx="841128" cy="246221"/>
              </a:xfrm>
              <a:prstGeom prst="rect">
                <a:avLst/>
              </a:prstGeom>
              <a:blipFill>
                <a:blip r:embed="rId20"/>
                <a:stretch>
                  <a:fillRect l="-441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00713B3-16E0-F948-8F12-097A5025C927}"/>
              </a:ext>
            </a:extLst>
          </p:cNvPr>
          <p:cNvSpPr/>
          <p:nvPr/>
        </p:nvSpPr>
        <p:spPr>
          <a:xfrm>
            <a:off x="4765282" y="4105738"/>
            <a:ext cx="224175" cy="631632"/>
          </a:xfrm>
          <a:prstGeom prst="roundRect">
            <a:avLst/>
          </a:prstGeom>
          <a:solidFill>
            <a:srgbClr val="F4DEDD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81B9ABA-E2AF-D24D-AF29-7C92841677A4}"/>
              </a:ext>
            </a:extLst>
          </p:cNvPr>
          <p:cNvSpPr/>
          <p:nvPr/>
        </p:nvSpPr>
        <p:spPr>
          <a:xfrm>
            <a:off x="4765281" y="3846196"/>
            <a:ext cx="224175" cy="653555"/>
          </a:xfrm>
          <a:prstGeom prst="roundRect">
            <a:avLst/>
          </a:prstGeom>
          <a:solidFill>
            <a:srgbClr val="DC524B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48F1ECC-4344-DC4D-8623-9856AC895648}"/>
              </a:ext>
            </a:extLst>
          </p:cNvPr>
          <p:cNvSpPr/>
          <p:nvPr/>
        </p:nvSpPr>
        <p:spPr>
          <a:xfrm>
            <a:off x="4765280" y="3844514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433287-44AB-584C-A478-FA151013370A}"/>
                  </a:ext>
                </a:extLst>
              </p:cNvPr>
              <p:cNvSpPr txBox="1"/>
              <p:nvPr/>
            </p:nvSpPr>
            <p:spPr>
              <a:xfrm>
                <a:off x="4534165" y="3478614"/>
                <a:ext cx="623119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433287-44AB-584C-A478-FA1510133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165" y="3478614"/>
                <a:ext cx="623119" cy="261610"/>
              </a:xfrm>
              <a:prstGeom prst="rect">
                <a:avLst/>
              </a:prstGeom>
              <a:blipFill>
                <a:blip r:embed="rId21"/>
                <a:stretch>
                  <a:fillRect l="-10000" r="-26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2B19BFD-0B0E-5947-81E0-E7F41C9D858C}"/>
              </a:ext>
            </a:extLst>
          </p:cNvPr>
          <p:cNvSpPr txBox="1"/>
          <p:nvPr/>
        </p:nvSpPr>
        <p:spPr>
          <a:xfrm rot="16200000">
            <a:off x="2313703" y="4469432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</a:rPr>
              <a:t>»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A03DD1-C8D2-AD42-8E07-54B32DB82D5B}"/>
              </a:ext>
            </a:extLst>
          </p:cNvPr>
          <p:cNvSpPr txBox="1"/>
          <p:nvPr/>
        </p:nvSpPr>
        <p:spPr>
          <a:xfrm rot="16200000">
            <a:off x="3429984" y="4362784"/>
            <a:ext cx="39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</a:rPr>
              <a:t>»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FF5056-52B8-E64A-97B5-447A0D917DA9}"/>
              </a:ext>
            </a:extLst>
          </p:cNvPr>
          <p:cNvSpPr txBox="1"/>
          <p:nvPr/>
        </p:nvSpPr>
        <p:spPr>
          <a:xfrm rot="16200000">
            <a:off x="4656291" y="4108600"/>
            <a:ext cx="39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</a:rPr>
              <a:t>»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A0757F-7542-AF47-9CD6-DF116E46EB8E}"/>
              </a:ext>
            </a:extLst>
          </p:cNvPr>
          <p:cNvSpPr txBox="1"/>
          <p:nvPr/>
        </p:nvSpPr>
        <p:spPr>
          <a:xfrm rot="16200000">
            <a:off x="5702258" y="4041537"/>
            <a:ext cx="39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2D2A"/>
                </a:solidFill>
              </a:rPr>
              <a:t>»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95D5ADC-5856-4845-9D94-E2EBDE505E75}"/>
              </a:ext>
            </a:extLst>
          </p:cNvPr>
          <p:cNvSpPr/>
          <p:nvPr/>
        </p:nvSpPr>
        <p:spPr>
          <a:xfrm>
            <a:off x="5814326" y="3844514"/>
            <a:ext cx="224175" cy="429544"/>
          </a:xfrm>
          <a:prstGeom prst="roundRect">
            <a:avLst/>
          </a:prstGeom>
          <a:solidFill>
            <a:srgbClr val="58BA57"/>
          </a:solidFill>
          <a:ln>
            <a:noFill/>
          </a:ln>
          <a:effectLst>
            <a:innerShdw blurRad="63500" dist="12700" dir="72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8952970-7E00-0542-85A4-15530BE52D56}"/>
                  </a:ext>
                </a:extLst>
              </p:cNvPr>
              <p:cNvSpPr txBox="1"/>
              <p:nvPr/>
            </p:nvSpPr>
            <p:spPr>
              <a:xfrm>
                <a:off x="2646853" y="4902971"/>
                <a:ext cx="2521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without SHADE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8952970-7E00-0542-85A4-15530BE5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53" y="4902971"/>
                <a:ext cx="2521459" cy="338554"/>
              </a:xfrm>
              <a:prstGeom prst="rect">
                <a:avLst/>
              </a:prstGeom>
              <a:blipFill>
                <a:blip r:embed="rId22"/>
                <a:stretch>
                  <a:fillRect t="-3571" r="-50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DC820B-3504-8C4E-ADE4-A732EB4966E6}"/>
                  </a:ext>
                </a:extLst>
              </p:cNvPr>
              <p:cNvSpPr txBox="1"/>
              <p:nvPr/>
            </p:nvSpPr>
            <p:spPr>
              <a:xfrm>
                <a:off x="2319832" y="4259001"/>
                <a:ext cx="173958" cy="728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05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05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05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05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DC820B-3504-8C4E-ADE4-A732EB496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832" y="4259001"/>
                <a:ext cx="173958" cy="728597"/>
              </a:xfrm>
              <a:prstGeom prst="rect">
                <a:avLst/>
              </a:prstGeom>
              <a:blipFill>
                <a:blip r:embed="rId23"/>
                <a:stretch>
                  <a:fillRect l="-7143" t="-10169" r="-57143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3A5779-6919-2348-AF66-2D007710D234}"/>
                  </a:ext>
                </a:extLst>
              </p:cNvPr>
              <p:cNvSpPr txBox="1"/>
              <p:nvPr/>
            </p:nvSpPr>
            <p:spPr>
              <a:xfrm rot="10800000">
                <a:off x="2585499" y="4268716"/>
                <a:ext cx="168700" cy="598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F3A5779-6919-2348-AF66-2D007710D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585499" y="4268716"/>
                <a:ext cx="168700" cy="598305"/>
              </a:xfrm>
              <a:prstGeom prst="rect">
                <a:avLst/>
              </a:prstGeom>
              <a:blipFill>
                <a:blip r:embed="rId24"/>
                <a:stretch>
                  <a:fillRect l="-638462" t="-353191" r="-715385" b="-2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53">
            <a:extLst>
              <a:ext uri="{FF2B5EF4-FFF2-40B4-BE49-F238E27FC236}">
                <a16:creationId xmlns:a16="http://schemas.microsoft.com/office/drawing/2014/main" id="{9E63B2A7-390E-6B43-8891-AFAB78511E94}"/>
              </a:ext>
            </a:extLst>
          </p:cNvPr>
          <p:cNvSpPr/>
          <p:nvPr/>
        </p:nvSpPr>
        <p:spPr>
          <a:xfrm>
            <a:off x="2250354" y="4632680"/>
            <a:ext cx="455798" cy="457136"/>
          </a:xfrm>
          <a:custGeom>
            <a:avLst/>
            <a:gdLst>
              <a:gd name="connsiteX0" fmla="*/ 92005 w 92005"/>
              <a:gd name="connsiteY0" fmla="*/ 0 h 174978"/>
              <a:gd name="connsiteX1" fmla="*/ 24271 w 92005"/>
              <a:gd name="connsiteY1" fmla="*/ 39511 h 174978"/>
              <a:gd name="connsiteX2" fmla="*/ 18627 w 92005"/>
              <a:gd name="connsiteY2" fmla="*/ 56444 h 174978"/>
              <a:gd name="connsiteX3" fmla="*/ 7338 w 92005"/>
              <a:gd name="connsiteY3" fmla="*/ 73378 h 174978"/>
              <a:gd name="connsiteX4" fmla="*/ 1694 w 92005"/>
              <a:gd name="connsiteY4" fmla="*/ 174978 h 174978"/>
              <a:gd name="connsiteX0" fmla="*/ 84880 w 491280"/>
              <a:gd name="connsiteY0" fmla="*/ 0 h 434622"/>
              <a:gd name="connsiteX1" fmla="*/ 17146 w 491280"/>
              <a:gd name="connsiteY1" fmla="*/ 39511 h 434622"/>
              <a:gd name="connsiteX2" fmla="*/ 11502 w 491280"/>
              <a:gd name="connsiteY2" fmla="*/ 56444 h 434622"/>
              <a:gd name="connsiteX3" fmla="*/ 213 w 491280"/>
              <a:gd name="connsiteY3" fmla="*/ 73378 h 434622"/>
              <a:gd name="connsiteX4" fmla="*/ 491280 w 491280"/>
              <a:gd name="connsiteY4" fmla="*/ 434622 h 434622"/>
              <a:gd name="connsiteX0" fmla="*/ 85045 w 491445"/>
              <a:gd name="connsiteY0" fmla="*/ 0 h 434622"/>
              <a:gd name="connsiteX1" fmla="*/ 17311 w 491445"/>
              <a:gd name="connsiteY1" fmla="*/ 39511 h 434622"/>
              <a:gd name="connsiteX2" fmla="*/ 11667 w 491445"/>
              <a:gd name="connsiteY2" fmla="*/ 56444 h 434622"/>
              <a:gd name="connsiteX3" fmla="*/ 378 w 491445"/>
              <a:gd name="connsiteY3" fmla="*/ 73378 h 434622"/>
              <a:gd name="connsiteX4" fmla="*/ 491445 w 491445"/>
              <a:gd name="connsiteY4" fmla="*/ 434622 h 434622"/>
              <a:gd name="connsiteX0" fmla="*/ 87010 w 493410"/>
              <a:gd name="connsiteY0" fmla="*/ 0 h 434622"/>
              <a:gd name="connsiteX1" fmla="*/ 19276 w 493410"/>
              <a:gd name="connsiteY1" fmla="*/ 39511 h 434622"/>
              <a:gd name="connsiteX2" fmla="*/ 13632 w 493410"/>
              <a:gd name="connsiteY2" fmla="*/ 56444 h 434622"/>
              <a:gd name="connsiteX3" fmla="*/ 211188 w 493410"/>
              <a:gd name="connsiteY3" fmla="*/ 400755 h 434622"/>
              <a:gd name="connsiteX4" fmla="*/ 493410 w 493410"/>
              <a:gd name="connsiteY4" fmla="*/ 434622 h 434622"/>
              <a:gd name="connsiteX0" fmla="*/ 87010 w 493410"/>
              <a:gd name="connsiteY0" fmla="*/ 0 h 434995"/>
              <a:gd name="connsiteX1" fmla="*/ 19276 w 493410"/>
              <a:gd name="connsiteY1" fmla="*/ 39511 h 434995"/>
              <a:gd name="connsiteX2" fmla="*/ 13632 w 493410"/>
              <a:gd name="connsiteY2" fmla="*/ 56444 h 434995"/>
              <a:gd name="connsiteX3" fmla="*/ 211188 w 493410"/>
              <a:gd name="connsiteY3" fmla="*/ 400755 h 434995"/>
              <a:gd name="connsiteX4" fmla="*/ 493410 w 493410"/>
              <a:gd name="connsiteY4" fmla="*/ 434622 h 434995"/>
              <a:gd name="connsiteX0" fmla="*/ 82010 w 488410"/>
              <a:gd name="connsiteY0" fmla="*/ 0 h 449694"/>
              <a:gd name="connsiteX1" fmla="*/ 14276 w 488410"/>
              <a:gd name="connsiteY1" fmla="*/ 39511 h 449694"/>
              <a:gd name="connsiteX2" fmla="*/ 8632 w 488410"/>
              <a:gd name="connsiteY2" fmla="*/ 56444 h 449694"/>
              <a:gd name="connsiteX3" fmla="*/ 138455 w 488410"/>
              <a:gd name="connsiteY3" fmla="*/ 423333 h 449694"/>
              <a:gd name="connsiteX4" fmla="*/ 488410 w 488410"/>
              <a:gd name="connsiteY4" fmla="*/ 434622 h 449694"/>
              <a:gd name="connsiteX0" fmla="*/ 82010 w 488410"/>
              <a:gd name="connsiteY0" fmla="*/ 0 h 434622"/>
              <a:gd name="connsiteX1" fmla="*/ 14276 w 488410"/>
              <a:gd name="connsiteY1" fmla="*/ 39511 h 434622"/>
              <a:gd name="connsiteX2" fmla="*/ 8632 w 488410"/>
              <a:gd name="connsiteY2" fmla="*/ 56444 h 434622"/>
              <a:gd name="connsiteX3" fmla="*/ 138455 w 488410"/>
              <a:gd name="connsiteY3" fmla="*/ 423333 h 434622"/>
              <a:gd name="connsiteX4" fmla="*/ 488410 w 488410"/>
              <a:gd name="connsiteY4" fmla="*/ 434622 h 434622"/>
              <a:gd name="connsiteX0" fmla="*/ 107896 w 514296"/>
              <a:gd name="connsiteY0" fmla="*/ 0 h 434622"/>
              <a:gd name="connsiteX1" fmla="*/ 40162 w 514296"/>
              <a:gd name="connsiteY1" fmla="*/ 39511 h 434622"/>
              <a:gd name="connsiteX2" fmla="*/ 34518 w 514296"/>
              <a:gd name="connsiteY2" fmla="*/ 56444 h 434622"/>
              <a:gd name="connsiteX3" fmla="*/ 514296 w 514296"/>
              <a:gd name="connsiteY3" fmla="*/ 434622 h 434622"/>
              <a:gd name="connsiteX0" fmla="*/ 70674 w 477074"/>
              <a:gd name="connsiteY0" fmla="*/ 4330 h 445047"/>
              <a:gd name="connsiteX1" fmla="*/ 2940 w 477074"/>
              <a:gd name="connsiteY1" fmla="*/ 43841 h 445047"/>
              <a:gd name="connsiteX2" fmla="*/ 181446 w 477074"/>
              <a:gd name="connsiteY2" fmla="*/ 425899 h 445047"/>
              <a:gd name="connsiteX3" fmla="*/ 477074 w 477074"/>
              <a:gd name="connsiteY3" fmla="*/ 438952 h 445047"/>
              <a:gd name="connsiteX0" fmla="*/ 70674 w 477074"/>
              <a:gd name="connsiteY0" fmla="*/ 4330 h 438952"/>
              <a:gd name="connsiteX1" fmla="*/ 2940 w 477074"/>
              <a:gd name="connsiteY1" fmla="*/ 43841 h 438952"/>
              <a:gd name="connsiteX2" fmla="*/ 181446 w 477074"/>
              <a:gd name="connsiteY2" fmla="*/ 425899 h 438952"/>
              <a:gd name="connsiteX3" fmla="*/ 477074 w 477074"/>
              <a:gd name="connsiteY3" fmla="*/ 438952 h 438952"/>
              <a:gd name="connsiteX0" fmla="*/ 70674 w 477074"/>
              <a:gd name="connsiteY0" fmla="*/ 4330 h 438952"/>
              <a:gd name="connsiteX1" fmla="*/ 2940 w 477074"/>
              <a:gd name="connsiteY1" fmla="*/ 43841 h 438952"/>
              <a:gd name="connsiteX2" fmla="*/ 181446 w 477074"/>
              <a:gd name="connsiteY2" fmla="*/ 425899 h 438952"/>
              <a:gd name="connsiteX3" fmla="*/ 477074 w 477074"/>
              <a:gd name="connsiteY3" fmla="*/ 438952 h 438952"/>
              <a:gd name="connsiteX0" fmla="*/ 71240 w 477640"/>
              <a:gd name="connsiteY0" fmla="*/ 5710 h 449636"/>
              <a:gd name="connsiteX1" fmla="*/ 3506 w 477640"/>
              <a:gd name="connsiteY1" fmla="*/ 45221 h 449636"/>
              <a:gd name="connsiteX2" fmla="*/ 194712 w 477640"/>
              <a:gd name="connsiteY2" fmla="*/ 449504 h 449636"/>
              <a:gd name="connsiteX3" fmla="*/ 477640 w 477640"/>
              <a:gd name="connsiteY3" fmla="*/ 440332 h 449636"/>
              <a:gd name="connsiteX0" fmla="*/ 113248 w 475198"/>
              <a:gd name="connsiteY0" fmla="*/ 914 h 457541"/>
              <a:gd name="connsiteX1" fmla="*/ 1064 w 475198"/>
              <a:gd name="connsiteY1" fmla="*/ 53125 h 457541"/>
              <a:gd name="connsiteX2" fmla="*/ 192270 w 475198"/>
              <a:gd name="connsiteY2" fmla="*/ 457408 h 457541"/>
              <a:gd name="connsiteX3" fmla="*/ 475198 w 475198"/>
              <a:gd name="connsiteY3" fmla="*/ 448236 h 457541"/>
              <a:gd name="connsiteX0" fmla="*/ 114113 w 476063"/>
              <a:gd name="connsiteY0" fmla="*/ 2291 h 458918"/>
              <a:gd name="connsiteX1" fmla="*/ 1929 w 476063"/>
              <a:gd name="connsiteY1" fmla="*/ 54502 h 458918"/>
              <a:gd name="connsiteX2" fmla="*/ 193135 w 476063"/>
              <a:gd name="connsiteY2" fmla="*/ 458785 h 458918"/>
              <a:gd name="connsiteX3" fmla="*/ 476063 w 476063"/>
              <a:gd name="connsiteY3" fmla="*/ 449613 h 458918"/>
              <a:gd name="connsiteX0" fmla="*/ 95768 w 457718"/>
              <a:gd name="connsiteY0" fmla="*/ 0 h 471162"/>
              <a:gd name="connsiteX1" fmla="*/ 2634 w 457718"/>
              <a:gd name="connsiteY1" fmla="*/ 207786 h 471162"/>
              <a:gd name="connsiteX2" fmla="*/ 174790 w 457718"/>
              <a:gd name="connsiteY2" fmla="*/ 456494 h 471162"/>
              <a:gd name="connsiteX3" fmla="*/ 457718 w 457718"/>
              <a:gd name="connsiteY3" fmla="*/ 447322 h 471162"/>
              <a:gd name="connsiteX0" fmla="*/ 94064 w 456014"/>
              <a:gd name="connsiteY0" fmla="*/ 0 h 471162"/>
              <a:gd name="connsiteX1" fmla="*/ 930 w 456014"/>
              <a:gd name="connsiteY1" fmla="*/ 207786 h 471162"/>
              <a:gd name="connsiteX2" fmla="*/ 173086 w 456014"/>
              <a:gd name="connsiteY2" fmla="*/ 456494 h 471162"/>
              <a:gd name="connsiteX3" fmla="*/ 456014 w 456014"/>
              <a:gd name="connsiteY3" fmla="*/ 447322 h 471162"/>
              <a:gd name="connsiteX0" fmla="*/ 93848 w 455798"/>
              <a:gd name="connsiteY0" fmla="*/ 0 h 471162"/>
              <a:gd name="connsiteX1" fmla="*/ 714 w 455798"/>
              <a:gd name="connsiteY1" fmla="*/ 207786 h 471162"/>
              <a:gd name="connsiteX2" fmla="*/ 172870 w 455798"/>
              <a:gd name="connsiteY2" fmla="*/ 456494 h 471162"/>
              <a:gd name="connsiteX3" fmla="*/ 455798 w 455798"/>
              <a:gd name="connsiteY3" fmla="*/ 447322 h 471162"/>
              <a:gd name="connsiteX0" fmla="*/ 93848 w 455798"/>
              <a:gd name="connsiteY0" fmla="*/ 0 h 457218"/>
              <a:gd name="connsiteX1" fmla="*/ 714 w 455798"/>
              <a:gd name="connsiteY1" fmla="*/ 207786 h 457218"/>
              <a:gd name="connsiteX2" fmla="*/ 172870 w 455798"/>
              <a:gd name="connsiteY2" fmla="*/ 456494 h 457218"/>
              <a:gd name="connsiteX3" fmla="*/ 455798 w 455798"/>
              <a:gd name="connsiteY3" fmla="*/ 447322 h 457218"/>
              <a:gd name="connsiteX0" fmla="*/ 93848 w 455798"/>
              <a:gd name="connsiteY0" fmla="*/ 0 h 471988"/>
              <a:gd name="connsiteX1" fmla="*/ 714 w 455798"/>
              <a:gd name="connsiteY1" fmla="*/ 207786 h 471988"/>
              <a:gd name="connsiteX2" fmla="*/ 172870 w 455798"/>
              <a:gd name="connsiteY2" fmla="*/ 456494 h 471988"/>
              <a:gd name="connsiteX3" fmla="*/ 455798 w 455798"/>
              <a:gd name="connsiteY3" fmla="*/ 450497 h 471988"/>
              <a:gd name="connsiteX0" fmla="*/ 93848 w 455798"/>
              <a:gd name="connsiteY0" fmla="*/ 0 h 473788"/>
              <a:gd name="connsiteX1" fmla="*/ 714 w 455798"/>
              <a:gd name="connsiteY1" fmla="*/ 207786 h 473788"/>
              <a:gd name="connsiteX2" fmla="*/ 172870 w 455798"/>
              <a:gd name="connsiteY2" fmla="*/ 456494 h 473788"/>
              <a:gd name="connsiteX3" fmla="*/ 455798 w 455798"/>
              <a:gd name="connsiteY3" fmla="*/ 450497 h 473788"/>
              <a:gd name="connsiteX0" fmla="*/ 93848 w 455798"/>
              <a:gd name="connsiteY0" fmla="*/ 0 h 457136"/>
              <a:gd name="connsiteX1" fmla="*/ 714 w 455798"/>
              <a:gd name="connsiteY1" fmla="*/ 207786 h 457136"/>
              <a:gd name="connsiteX2" fmla="*/ 172870 w 455798"/>
              <a:gd name="connsiteY2" fmla="*/ 456494 h 457136"/>
              <a:gd name="connsiteX3" fmla="*/ 455798 w 455798"/>
              <a:gd name="connsiteY3" fmla="*/ 450497 h 4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798" h="457136">
                <a:moveTo>
                  <a:pt x="93848" y="0"/>
                </a:moveTo>
                <a:cubicBezTo>
                  <a:pt x="24576" y="2886"/>
                  <a:pt x="-5105" y="80854"/>
                  <a:pt x="714" y="207786"/>
                </a:cubicBezTo>
                <a:cubicBezTo>
                  <a:pt x="8033" y="367438"/>
                  <a:pt x="86964" y="453447"/>
                  <a:pt x="172870" y="456494"/>
                </a:cubicBezTo>
                <a:cubicBezTo>
                  <a:pt x="239192" y="458846"/>
                  <a:pt x="311394" y="454260"/>
                  <a:pt x="455798" y="450497"/>
                </a:cubicBezTo>
              </a:path>
            </a:pathLst>
          </a:custGeom>
          <a:noFill/>
          <a:ln w="9525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15CAB4-FFBD-374C-B9C1-35D8280E234C}"/>
              </a:ext>
            </a:extLst>
          </p:cNvPr>
          <p:cNvSpPr txBox="1"/>
          <p:nvPr/>
        </p:nvSpPr>
        <p:spPr>
          <a:xfrm rot="16200000">
            <a:off x="1271868" y="524875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A2D2A"/>
                </a:solidFill>
                <a:latin typeface="+mj-lt"/>
              </a:rPr>
              <a:t>»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B92775-2D74-6A44-8B0B-FCB42532AEF8}"/>
              </a:ext>
            </a:extLst>
          </p:cNvPr>
          <p:cNvSpPr txBox="1"/>
          <p:nvPr/>
        </p:nvSpPr>
        <p:spPr>
          <a:xfrm>
            <a:off x="4082112" y="3376247"/>
            <a:ext cx="343364" cy="270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079439-3E9E-7948-86A8-A3BBBDCA5711}"/>
              </a:ext>
            </a:extLst>
          </p:cNvPr>
          <p:cNvSpPr/>
          <p:nvPr/>
        </p:nvSpPr>
        <p:spPr>
          <a:xfrm>
            <a:off x="1506946" y="5323683"/>
            <a:ext cx="4240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A2D2A"/>
                </a:solidFill>
                <a:latin typeface="Palatino" pitchFamily="2" charset="77"/>
                <a:ea typeface="Palatino" pitchFamily="2" charset="77"/>
              </a:rPr>
              <a:t>Effect of SHADE: Reduction of conditional entropy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2A5A1D6-5C7F-8145-971E-17662DD593A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25439" y="3998305"/>
            <a:ext cx="130383" cy="1466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C9090F7-C72F-2541-BAFA-A9AA2676425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6136" y="4002136"/>
            <a:ext cx="130383" cy="1466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F72C1E9-18D9-814E-B9AE-39C8B0CD2CE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04828" y="4002135"/>
            <a:ext cx="130383" cy="1466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EEA54AA-4A48-5A49-87DC-6A008FACC90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63190" y="4000069"/>
            <a:ext cx="130383" cy="14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8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74AB27-668C-3F40-AA72-CB37BDFFA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4773" y="819464"/>
            <a:ext cx="1090887" cy="108513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E9CB1-B091-DD42-8B12-646E29BACE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5395" y="1681967"/>
            <a:ext cx="1077293" cy="108513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CFBC9C-A11E-1344-887B-AC7E8E4ED948}"/>
              </a:ext>
            </a:extLst>
          </p:cNvPr>
          <p:cNvSpPr txBox="1"/>
          <p:nvPr/>
        </p:nvSpPr>
        <p:spPr>
          <a:xfrm>
            <a:off x="2813583" y="211522"/>
            <a:ext cx="1680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Input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C2C52-82A8-8449-A18F-C6EFF6136D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7361" y="1381898"/>
            <a:ext cx="1085823" cy="108513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B44E63-2A72-324B-BBBE-B7D8F77E7062}"/>
              </a:ext>
            </a:extLst>
          </p:cNvPr>
          <p:cNvSpPr txBox="1"/>
          <p:nvPr/>
        </p:nvSpPr>
        <p:spPr>
          <a:xfrm>
            <a:off x="7005786" y="225090"/>
            <a:ext cx="3172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Feature representation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2547D7-EF5B-0644-A5BA-6E5D47C44A51}"/>
              </a:ext>
            </a:extLst>
          </p:cNvPr>
          <p:cNvGrpSpPr/>
          <p:nvPr/>
        </p:nvGrpSpPr>
        <p:grpSpPr>
          <a:xfrm>
            <a:off x="7549153" y="696051"/>
            <a:ext cx="2011598" cy="1586595"/>
            <a:chOff x="6997418" y="3301234"/>
            <a:chExt cx="1724326" cy="136002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D621261-9DE2-914D-B8F7-FF0FA5ECE4B1}"/>
                </a:ext>
              </a:extLst>
            </p:cNvPr>
            <p:cNvSpPr/>
            <p:nvPr/>
          </p:nvSpPr>
          <p:spPr>
            <a:xfrm rot="18312615">
              <a:off x="7190226" y="3108426"/>
              <a:ext cx="1338710" cy="1724326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56000">
                  <a:schemeClr val="accent5">
                    <a:lumMod val="40000"/>
                    <a:lumOff val="60000"/>
                    <a:alpha val="75000"/>
                  </a:schemeClr>
                </a:gs>
                <a:gs pos="81000">
                  <a:srgbClr val="EFF3F6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50F3AC7-C3BE-BA45-B1EE-CA1392F86F3E}"/>
                </a:ext>
              </a:extLst>
            </p:cNvPr>
            <p:cNvGrpSpPr/>
            <p:nvPr/>
          </p:nvGrpSpPr>
          <p:grpSpPr>
            <a:xfrm>
              <a:off x="7096739" y="3431713"/>
              <a:ext cx="1588957" cy="1229542"/>
              <a:chOff x="7096739" y="3431713"/>
              <a:chExt cx="1588957" cy="122954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8B66E3A-B2B7-B647-8BA8-59A1B0753F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4634" y="3431713"/>
                <a:ext cx="0" cy="10916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A0273A4-2497-944B-9E04-69D671A4D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6739" y="4447380"/>
                <a:ext cx="1588957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E7BA601-857F-A947-A567-331E49F376B7}"/>
                  </a:ext>
                </a:extLst>
              </p:cNvPr>
              <p:cNvSpPr/>
              <p:nvPr/>
            </p:nvSpPr>
            <p:spPr>
              <a:xfrm>
                <a:off x="8183139" y="3770462"/>
                <a:ext cx="73734" cy="7373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4E20A60-95AE-D14E-8281-D66253E61298}"/>
                  </a:ext>
                </a:extLst>
              </p:cNvPr>
              <p:cNvSpPr/>
              <p:nvPr/>
            </p:nvSpPr>
            <p:spPr>
              <a:xfrm>
                <a:off x="7485215" y="3674938"/>
                <a:ext cx="73734" cy="7373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C64DC-6F7B-E34D-82BE-2ED0AE5A5B00}"/>
                  </a:ext>
                </a:extLst>
              </p:cNvPr>
              <p:cNvSpPr/>
              <p:nvPr/>
            </p:nvSpPr>
            <p:spPr>
              <a:xfrm>
                <a:off x="8032756" y="4242822"/>
                <a:ext cx="73734" cy="7373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4438F963-7466-2E47-89B6-BE51F091D1F5}"/>
                  </a:ext>
                </a:extLst>
              </p:cNvPr>
              <p:cNvSpPr/>
              <p:nvPr/>
            </p:nvSpPr>
            <p:spPr>
              <a:xfrm rot="1737419">
                <a:off x="7597707" y="3738092"/>
                <a:ext cx="193763" cy="138472"/>
              </a:xfrm>
              <a:prstGeom prst="rightArrow">
                <a:avLst/>
              </a:prstGeom>
              <a:solidFill>
                <a:srgbClr val="DA5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13BCF191-4407-9941-999D-14B68D90ABF1}"/>
                  </a:ext>
                </a:extLst>
              </p:cNvPr>
              <p:cNvSpPr/>
              <p:nvPr/>
            </p:nvSpPr>
            <p:spPr>
              <a:xfrm rot="9341695">
                <a:off x="7966547" y="3803944"/>
                <a:ext cx="193763" cy="138472"/>
              </a:xfrm>
              <a:prstGeom prst="rightArrow">
                <a:avLst/>
              </a:prstGeom>
              <a:solidFill>
                <a:srgbClr val="DA5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>
                <a:extLst>
                  <a:ext uri="{FF2B5EF4-FFF2-40B4-BE49-F238E27FC236}">
                    <a16:creationId xmlns:a16="http://schemas.microsoft.com/office/drawing/2014/main" id="{9CEEF3F6-58CD-6149-B396-9BB0B73F9D7B}"/>
                  </a:ext>
                </a:extLst>
              </p:cNvPr>
              <p:cNvSpPr/>
              <p:nvPr/>
            </p:nvSpPr>
            <p:spPr>
              <a:xfrm rot="14159834">
                <a:off x="7880288" y="4066745"/>
                <a:ext cx="170684" cy="138472"/>
              </a:xfrm>
              <a:prstGeom prst="rightArrow">
                <a:avLst/>
              </a:prstGeom>
              <a:solidFill>
                <a:srgbClr val="DA5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Curved Connector 44">
                <a:extLst>
                  <a:ext uri="{FF2B5EF4-FFF2-40B4-BE49-F238E27FC236}">
                    <a16:creationId xmlns:a16="http://schemas.microsoft.com/office/drawing/2014/main" id="{DD165AD3-5057-6F44-B728-AFFE56FFFA2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193385" y="4134230"/>
                <a:ext cx="685099" cy="368952"/>
              </a:xfrm>
              <a:prstGeom prst="curvedConnector3">
                <a:avLst>
                  <a:gd name="adj1" fmla="val 50000"/>
                </a:avLst>
              </a:prstGeom>
              <a:ln w="15875" cap="rnd">
                <a:solidFill>
                  <a:srgbClr val="DA534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0A3DC3-4644-5D43-917A-8FD4AB2D1B2B}"/>
                  </a:ext>
                </a:extLst>
              </p:cNvPr>
              <p:cNvSpPr txBox="1"/>
              <p:nvPr/>
            </p:nvSpPr>
            <p:spPr>
              <a:xfrm>
                <a:off x="6547744" y="2231149"/>
                <a:ext cx="41586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DA53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DA534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Palatino" pitchFamily="2" charset="77"/>
                  <a:ea typeface="Palatino" pitchFamily="2" charset="77"/>
                </a:endParaRPr>
              </a:p>
              <a:p>
                <a:pPr algn="ctr"/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increases uncertainty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0A3DC3-4644-5D43-917A-8FD4AB2D1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744" y="2231149"/>
                <a:ext cx="4158641" cy="861774"/>
              </a:xfrm>
              <a:prstGeom prst="rect">
                <a:avLst/>
              </a:prstGeom>
              <a:blipFill>
                <a:blip r:embed="rId5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0ED41D70-1C4F-5F4D-BA3C-34FCFE0E319E}"/>
              </a:ext>
            </a:extLst>
          </p:cNvPr>
          <p:cNvSpPr/>
          <p:nvPr/>
        </p:nvSpPr>
        <p:spPr>
          <a:xfrm rot="16200000">
            <a:off x="5675303" y="954021"/>
            <a:ext cx="918298" cy="93633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0000" bIns="180000" rtlCol="0" anchor="ctr"/>
          <a:lstStyle/>
          <a:p>
            <a:pPr algn="ctr"/>
            <a:r>
              <a:rPr lang="en-US" sz="2200" i="1" dirty="0">
                <a:latin typeface="LM Roman 10" pitchFamily="2" charset="77"/>
                <a:ea typeface="Latin Modern Math" panose="02000503000000000000" pitchFamily="2" charset="77"/>
              </a:rPr>
              <a:t>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15E61E-252E-ED42-B785-6F29A56AF17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058499" y="1422188"/>
            <a:ext cx="607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080109-A696-D448-84F8-F07C4557844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602619" y="1422188"/>
            <a:ext cx="680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220F35A-96A1-E746-A98F-D05BC63EBE1E}"/>
              </a:ext>
            </a:extLst>
          </p:cNvPr>
          <p:cNvCxnSpPr>
            <a:cxnSpLocks/>
          </p:cNvCxnSpPr>
          <p:nvPr/>
        </p:nvCxnSpPr>
        <p:spPr>
          <a:xfrm>
            <a:off x="2169168" y="3402527"/>
            <a:ext cx="36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BE04FAD-9E8D-FE4C-B143-AD84F792AA73}"/>
              </a:ext>
            </a:extLst>
          </p:cNvPr>
          <p:cNvCxnSpPr>
            <a:cxnSpLocks/>
          </p:cNvCxnSpPr>
          <p:nvPr/>
        </p:nvCxnSpPr>
        <p:spPr>
          <a:xfrm flipH="1" flipV="1">
            <a:off x="10690679" y="44404"/>
            <a:ext cx="0" cy="36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6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BF71C33-5604-7C46-8066-1ADCCBFC8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5714" y="3854959"/>
            <a:ext cx="1072200" cy="108000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5CD1C7-ABA1-3D42-AEDF-A1E17F9DBC5C}"/>
                  </a:ext>
                </a:extLst>
              </p:cNvPr>
              <p:cNvSpPr txBox="1"/>
              <p:nvPr/>
            </p:nvSpPr>
            <p:spPr>
              <a:xfrm>
                <a:off x="8428090" y="6145366"/>
                <a:ext cx="14089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DA534F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DA53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DA534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DA534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5CD1C7-ABA1-3D42-AEDF-A1E17F9D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090" y="6145366"/>
                <a:ext cx="140891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6C3BCD04-35DB-D84D-A644-0048F632F3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3802" y="3641349"/>
            <a:ext cx="1085730" cy="108000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F2B449-DA13-7C44-A59E-E2073D9876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55"/>
          <a:stretch/>
        </p:blipFill>
        <p:spPr>
          <a:xfrm>
            <a:off x="3733246" y="5357134"/>
            <a:ext cx="1107198" cy="108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9011213-E70D-6448-B14D-13D43CFF0F2E}"/>
              </a:ext>
            </a:extLst>
          </p:cNvPr>
          <p:cNvSpPr txBox="1"/>
          <p:nvPr/>
        </p:nvSpPr>
        <p:spPr>
          <a:xfrm>
            <a:off x="2201454" y="4044762"/>
            <a:ext cx="600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cats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1BA2A59-7473-C047-B7A7-CE454B2FA1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565" y="5180992"/>
            <a:ext cx="1115618" cy="108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B1CD89-5109-9646-841C-24D1630CDDE1}"/>
              </a:ext>
            </a:extLst>
          </p:cNvPr>
          <p:cNvSpPr txBox="1"/>
          <p:nvPr/>
        </p:nvSpPr>
        <p:spPr>
          <a:xfrm>
            <a:off x="2169170" y="5536326"/>
            <a:ext cx="60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840B74-2470-144D-9DEE-37CAFEDBABED}"/>
                  </a:ext>
                </a:extLst>
              </p:cNvPr>
              <p:cNvSpPr txBox="1"/>
              <p:nvPr/>
            </p:nvSpPr>
            <p:spPr>
              <a:xfrm>
                <a:off x="8672776" y="3751391"/>
                <a:ext cx="16114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840B74-2470-144D-9DEE-37CAFEDBA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776" y="3751391"/>
                <a:ext cx="161146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667A55AB-6EDE-8F4D-858B-7B6176F8190B}"/>
              </a:ext>
            </a:extLst>
          </p:cNvPr>
          <p:cNvSpPr/>
          <p:nvPr/>
        </p:nvSpPr>
        <p:spPr>
          <a:xfrm rot="18777976">
            <a:off x="8579099" y="3904813"/>
            <a:ext cx="1333156" cy="233370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48000">
                <a:schemeClr val="accent5">
                  <a:alpha val="50000"/>
                </a:schemeClr>
              </a:gs>
              <a:gs pos="76000">
                <a:schemeClr val="accent5">
                  <a:alpha val="15000"/>
                </a:schemeClr>
              </a:gs>
              <a:gs pos="100000">
                <a:schemeClr val="accent5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81CB6C-4026-864A-901B-94B1C89C2084}"/>
              </a:ext>
            </a:extLst>
          </p:cNvPr>
          <p:cNvCxnSpPr>
            <a:cxnSpLocks/>
          </p:cNvCxnSpPr>
          <p:nvPr/>
        </p:nvCxnSpPr>
        <p:spPr>
          <a:xfrm flipV="1">
            <a:off x="7657837" y="4077939"/>
            <a:ext cx="0" cy="218326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3894D1-51D6-634D-AB05-3D39CBC0D366}"/>
              </a:ext>
            </a:extLst>
          </p:cNvPr>
          <p:cNvCxnSpPr>
            <a:cxnSpLocks/>
          </p:cNvCxnSpPr>
          <p:nvPr/>
        </p:nvCxnSpPr>
        <p:spPr>
          <a:xfrm>
            <a:off x="7486681" y="6070412"/>
            <a:ext cx="2700644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825811A-DB90-A94A-879C-2EF0489FD0C3}"/>
              </a:ext>
            </a:extLst>
          </p:cNvPr>
          <p:cNvSpPr/>
          <p:nvPr/>
        </p:nvSpPr>
        <p:spPr>
          <a:xfrm>
            <a:off x="9566520" y="4884591"/>
            <a:ext cx="94086" cy="940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7E39C76-D327-C14B-96BD-41028155B289}"/>
              </a:ext>
            </a:extLst>
          </p:cNvPr>
          <p:cNvSpPr/>
          <p:nvPr/>
        </p:nvSpPr>
        <p:spPr>
          <a:xfrm>
            <a:off x="9374628" y="5487333"/>
            <a:ext cx="94086" cy="940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533980D0-9F98-524D-8F6F-0D8B19C8BBB2}"/>
              </a:ext>
            </a:extLst>
          </p:cNvPr>
          <p:cNvSpPr/>
          <p:nvPr/>
        </p:nvSpPr>
        <p:spPr>
          <a:xfrm rot="1737419">
            <a:off x="8832878" y="4830348"/>
            <a:ext cx="183747" cy="1378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97A60966-EC6C-1E40-888D-E5D2C5F0E0B7}"/>
              </a:ext>
            </a:extLst>
          </p:cNvPr>
          <p:cNvSpPr/>
          <p:nvPr/>
        </p:nvSpPr>
        <p:spPr>
          <a:xfrm rot="9341695">
            <a:off x="9376468" y="4930870"/>
            <a:ext cx="183747" cy="1378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4E0F703-C44A-984A-8CD1-DD8AB65A4827}"/>
              </a:ext>
            </a:extLst>
          </p:cNvPr>
          <p:cNvSpPr/>
          <p:nvPr/>
        </p:nvSpPr>
        <p:spPr>
          <a:xfrm rot="14159834">
            <a:off x="9223451" y="5317710"/>
            <a:ext cx="183747" cy="1378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7154974-FB1F-6842-8DDD-CF5C9BB0B654}"/>
              </a:ext>
            </a:extLst>
          </p:cNvPr>
          <p:cNvSpPr/>
          <p:nvPr/>
        </p:nvSpPr>
        <p:spPr>
          <a:xfrm rot="18777976">
            <a:off x="7520794" y="4534580"/>
            <a:ext cx="1355878" cy="1874663"/>
          </a:xfrm>
          <a:prstGeom prst="ellipse">
            <a:avLst/>
          </a:prstGeom>
          <a:gradFill flip="none" rotWithShape="1">
            <a:gsLst>
              <a:gs pos="0">
                <a:schemeClr val="accent6">
                  <a:alpha val="90000"/>
                </a:schemeClr>
              </a:gs>
              <a:gs pos="48000">
                <a:schemeClr val="accent6">
                  <a:alpha val="50000"/>
                </a:schemeClr>
              </a:gs>
              <a:gs pos="76000">
                <a:schemeClr val="accent6">
                  <a:alpha val="15000"/>
                </a:schemeClr>
              </a:gs>
              <a:gs pos="100000">
                <a:schemeClr val="accent6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9C4F7D-33DC-9240-9543-774051CC6637}"/>
              </a:ext>
            </a:extLst>
          </p:cNvPr>
          <p:cNvSpPr/>
          <p:nvPr/>
        </p:nvSpPr>
        <p:spPr>
          <a:xfrm>
            <a:off x="8675953" y="4762701"/>
            <a:ext cx="94086" cy="940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424DA76-0392-FB42-A0B9-86DA8D586F2A}"/>
              </a:ext>
            </a:extLst>
          </p:cNvPr>
          <p:cNvSpPr/>
          <p:nvPr/>
        </p:nvSpPr>
        <p:spPr>
          <a:xfrm>
            <a:off x="8339980" y="5727533"/>
            <a:ext cx="94086" cy="940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B99AB57-4A7E-3A43-9F8E-B02C76833A87}"/>
              </a:ext>
            </a:extLst>
          </p:cNvPr>
          <p:cNvSpPr/>
          <p:nvPr/>
        </p:nvSpPr>
        <p:spPr>
          <a:xfrm>
            <a:off x="7956807" y="5098777"/>
            <a:ext cx="94086" cy="940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57EC789-D34C-A14C-8DC7-FD6AEC304AF9}"/>
              </a:ext>
            </a:extLst>
          </p:cNvPr>
          <p:cNvSpPr/>
          <p:nvPr/>
        </p:nvSpPr>
        <p:spPr>
          <a:xfrm>
            <a:off x="7933959" y="5581602"/>
            <a:ext cx="94086" cy="940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5BC2279F-283E-304D-B3B3-E143C8D40C45}"/>
              </a:ext>
            </a:extLst>
          </p:cNvPr>
          <p:cNvSpPr/>
          <p:nvPr/>
        </p:nvSpPr>
        <p:spPr>
          <a:xfrm rot="1127496">
            <a:off x="8074139" y="5159541"/>
            <a:ext cx="276550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8D5E67E-74D9-8043-B77D-72370CEADF78}"/>
              </a:ext>
            </a:extLst>
          </p:cNvPr>
          <p:cNvSpPr/>
          <p:nvPr/>
        </p:nvSpPr>
        <p:spPr>
          <a:xfrm rot="19930038">
            <a:off x="8018275" y="5479821"/>
            <a:ext cx="229684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3D6981A-47A4-E44A-9010-49186ACF4C0C}"/>
              </a:ext>
            </a:extLst>
          </p:cNvPr>
          <p:cNvSpPr/>
          <p:nvPr/>
        </p:nvSpPr>
        <p:spPr>
          <a:xfrm rot="18212865">
            <a:off x="8355041" y="5558908"/>
            <a:ext cx="229684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8918CF01-2274-2D47-A685-3770767340EE}"/>
              </a:ext>
            </a:extLst>
          </p:cNvPr>
          <p:cNvSpPr/>
          <p:nvPr/>
        </p:nvSpPr>
        <p:spPr>
          <a:xfrm rot="5105009">
            <a:off x="8620021" y="4967479"/>
            <a:ext cx="257150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54BDB6A1-3773-8E4C-A87A-9ACE7E0B99B3}"/>
              </a:ext>
            </a:extLst>
          </p:cNvPr>
          <p:cNvSpPr/>
          <p:nvPr/>
        </p:nvSpPr>
        <p:spPr>
          <a:xfrm rot="9341695">
            <a:off x="9259816" y="4994340"/>
            <a:ext cx="301515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33A81A96-A458-E948-8F71-64457BE384D1}"/>
              </a:ext>
            </a:extLst>
          </p:cNvPr>
          <p:cNvSpPr/>
          <p:nvPr/>
        </p:nvSpPr>
        <p:spPr>
          <a:xfrm rot="11790507">
            <a:off x="9055044" y="5439786"/>
            <a:ext cx="274545" cy="68905"/>
          </a:xfrm>
          <a:prstGeom prst="rightArrow">
            <a:avLst/>
          </a:prstGeom>
          <a:solidFill>
            <a:srgbClr val="DA53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B7033BB2-B747-B34B-A999-0DB2E070AEDE}"/>
              </a:ext>
            </a:extLst>
          </p:cNvPr>
          <p:cNvSpPr/>
          <p:nvPr/>
        </p:nvSpPr>
        <p:spPr>
          <a:xfrm rot="4366696">
            <a:off x="7975373" y="5231055"/>
            <a:ext cx="183747" cy="13781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2ACC288A-8B86-FF45-A3DF-CC9FB43C3F2E}"/>
              </a:ext>
            </a:extLst>
          </p:cNvPr>
          <p:cNvSpPr/>
          <p:nvPr/>
        </p:nvSpPr>
        <p:spPr>
          <a:xfrm rot="19193147">
            <a:off x="8014902" y="5461932"/>
            <a:ext cx="141950" cy="13781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7D1C1E68-1D09-434C-8BC1-964A4BC059C0}"/>
              </a:ext>
            </a:extLst>
          </p:cNvPr>
          <p:cNvSpPr/>
          <p:nvPr/>
        </p:nvSpPr>
        <p:spPr>
          <a:xfrm rot="13803839">
            <a:off x="8198883" y="5584700"/>
            <a:ext cx="183747" cy="13781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00B86E58-8373-D343-BE8D-EA54A931E80F}"/>
              </a:ext>
            </a:extLst>
          </p:cNvPr>
          <p:cNvSpPr/>
          <p:nvPr/>
        </p:nvSpPr>
        <p:spPr>
          <a:xfrm>
            <a:off x="8111045" y="4077867"/>
            <a:ext cx="1096270" cy="1166996"/>
          </a:xfrm>
          <a:custGeom>
            <a:avLst/>
            <a:gdLst>
              <a:gd name="connsiteX0" fmla="*/ 116224 w 116398"/>
              <a:gd name="connsiteY0" fmla="*/ 0 h 298064"/>
              <a:gd name="connsiteX1" fmla="*/ 90964 w 116398"/>
              <a:gd name="connsiteY1" fmla="*/ 161662 h 298064"/>
              <a:gd name="connsiteX2" fmla="*/ 15185 w 116398"/>
              <a:gd name="connsiteY2" fmla="*/ 282908 h 298064"/>
              <a:gd name="connsiteX3" fmla="*/ 29 w 116398"/>
              <a:gd name="connsiteY3" fmla="*/ 298064 h 298064"/>
              <a:gd name="connsiteX0" fmla="*/ 14 w 1146319"/>
              <a:gd name="connsiteY0" fmla="*/ 0 h 323323"/>
              <a:gd name="connsiteX1" fmla="*/ 1081128 w 1146319"/>
              <a:gd name="connsiteY1" fmla="*/ 186921 h 323323"/>
              <a:gd name="connsiteX2" fmla="*/ 1005349 w 1146319"/>
              <a:gd name="connsiteY2" fmla="*/ 308167 h 323323"/>
              <a:gd name="connsiteX3" fmla="*/ 990193 w 1146319"/>
              <a:gd name="connsiteY3" fmla="*/ 323323 h 323323"/>
              <a:gd name="connsiteX0" fmla="*/ 14 w 1139228"/>
              <a:gd name="connsiteY0" fmla="*/ 0 h 323323"/>
              <a:gd name="connsiteX1" fmla="*/ 1081128 w 1139228"/>
              <a:gd name="connsiteY1" fmla="*/ 186921 h 323323"/>
              <a:gd name="connsiteX2" fmla="*/ 990193 w 1139228"/>
              <a:gd name="connsiteY2" fmla="*/ 323323 h 323323"/>
              <a:gd name="connsiteX0" fmla="*/ 1091218 w 2190191"/>
              <a:gd name="connsiteY0" fmla="*/ 0 h 1166996"/>
              <a:gd name="connsiteX1" fmla="*/ 2172332 w 2190191"/>
              <a:gd name="connsiteY1" fmla="*/ 186921 h 1166996"/>
              <a:gd name="connsiteX2" fmla="*/ 0 w 2190191"/>
              <a:gd name="connsiteY2" fmla="*/ 1166996 h 1166996"/>
              <a:gd name="connsiteX0" fmla="*/ 1091583 w 2190556"/>
              <a:gd name="connsiteY0" fmla="*/ 0 h 1166996"/>
              <a:gd name="connsiteX1" fmla="*/ 2172697 w 2190556"/>
              <a:gd name="connsiteY1" fmla="*/ 186921 h 1166996"/>
              <a:gd name="connsiteX2" fmla="*/ 365 w 2190556"/>
              <a:gd name="connsiteY2" fmla="*/ 1166996 h 1166996"/>
              <a:gd name="connsiteX0" fmla="*/ 1093764 w 1093764"/>
              <a:gd name="connsiteY0" fmla="*/ 0 h 1166996"/>
              <a:gd name="connsiteX1" fmla="*/ 421857 w 1093764"/>
              <a:gd name="connsiteY1" fmla="*/ 525401 h 1166996"/>
              <a:gd name="connsiteX2" fmla="*/ 2546 w 1093764"/>
              <a:gd name="connsiteY2" fmla="*/ 1166996 h 1166996"/>
              <a:gd name="connsiteX0" fmla="*/ 1094705 w 1094705"/>
              <a:gd name="connsiteY0" fmla="*/ 0 h 1166996"/>
              <a:gd name="connsiteX1" fmla="*/ 422798 w 1094705"/>
              <a:gd name="connsiteY1" fmla="*/ 525401 h 1166996"/>
              <a:gd name="connsiteX2" fmla="*/ 3487 w 1094705"/>
              <a:gd name="connsiteY2" fmla="*/ 1166996 h 1166996"/>
              <a:gd name="connsiteX0" fmla="*/ 1093812 w 1093812"/>
              <a:gd name="connsiteY0" fmla="*/ 0 h 1166996"/>
              <a:gd name="connsiteX1" fmla="*/ 497684 w 1093812"/>
              <a:gd name="connsiteY1" fmla="*/ 424362 h 1166996"/>
              <a:gd name="connsiteX2" fmla="*/ 2594 w 109381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49 w 1093949"/>
              <a:gd name="connsiteY0" fmla="*/ 0 h 1166996"/>
              <a:gd name="connsiteX1" fmla="*/ 497821 w 1093949"/>
              <a:gd name="connsiteY1" fmla="*/ 424362 h 1166996"/>
              <a:gd name="connsiteX2" fmla="*/ 2731 w 1093949"/>
              <a:gd name="connsiteY2" fmla="*/ 1166996 h 1166996"/>
              <a:gd name="connsiteX0" fmla="*/ 1095045 w 1095045"/>
              <a:gd name="connsiteY0" fmla="*/ 0 h 1166996"/>
              <a:gd name="connsiteX1" fmla="*/ 418086 w 1095045"/>
              <a:gd name="connsiteY1" fmla="*/ 505193 h 1166996"/>
              <a:gd name="connsiteX2" fmla="*/ 3827 w 1095045"/>
              <a:gd name="connsiteY2" fmla="*/ 1166996 h 1166996"/>
              <a:gd name="connsiteX0" fmla="*/ 1094357 w 1094357"/>
              <a:gd name="connsiteY0" fmla="*/ 0 h 1166996"/>
              <a:gd name="connsiteX1" fmla="*/ 417398 w 1094357"/>
              <a:gd name="connsiteY1" fmla="*/ 505193 h 1166996"/>
              <a:gd name="connsiteX2" fmla="*/ 3139 w 1094357"/>
              <a:gd name="connsiteY2" fmla="*/ 1166996 h 1166996"/>
              <a:gd name="connsiteX0" fmla="*/ 1091218 w 1091218"/>
              <a:gd name="connsiteY0" fmla="*/ 0 h 1166996"/>
              <a:gd name="connsiteX1" fmla="*/ 414259 w 1091218"/>
              <a:gd name="connsiteY1" fmla="*/ 505193 h 1166996"/>
              <a:gd name="connsiteX2" fmla="*/ 0 w 1091218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6270" h="1166996">
                <a:moveTo>
                  <a:pt x="1096270" y="0"/>
                </a:moveTo>
                <a:cubicBezTo>
                  <a:pt x="1071838" y="374172"/>
                  <a:pt x="647491" y="351109"/>
                  <a:pt x="419311" y="505193"/>
                </a:cubicBezTo>
                <a:cubicBezTo>
                  <a:pt x="198154" y="654535"/>
                  <a:pt x="44205" y="810203"/>
                  <a:pt x="0" y="1166996"/>
                </a:cubicBezTo>
              </a:path>
            </a:pathLst>
          </a:custGeom>
          <a:ln w="19050" cap="rnd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94A2216A-CF71-5640-BA5D-9F679FED3693}"/>
              </a:ext>
            </a:extLst>
          </p:cNvPr>
          <p:cNvSpPr/>
          <p:nvPr/>
        </p:nvSpPr>
        <p:spPr>
          <a:xfrm>
            <a:off x="8952060" y="4078652"/>
            <a:ext cx="285469" cy="748043"/>
          </a:xfrm>
          <a:custGeom>
            <a:avLst/>
            <a:gdLst>
              <a:gd name="connsiteX0" fmla="*/ 116224 w 116398"/>
              <a:gd name="connsiteY0" fmla="*/ 0 h 298064"/>
              <a:gd name="connsiteX1" fmla="*/ 90964 w 116398"/>
              <a:gd name="connsiteY1" fmla="*/ 161662 h 298064"/>
              <a:gd name="connsiteX2" fmla="*/ 15185 w 116398"/>
              <a:gd name="connsiteY2" fmla="*/ 282908 h 298064"/>
              <a:gd name="connsiteX3" fmla="*/ 29 w 116398"/>
              <a:gd name="connsiteY3" fmla="*/ 298064 h 298064"/>
              <a:gd name="connsiteX0" fmla="*/ 14 w 1146319"/>
              <a:gd name="connsiteY0" fmla="*/ 0 h 323323"/>
              <a:gd name="connsiteX1" fmla="*/ 1081128 w 1146319"/>
              <a:gd name="connsiteY1" fmla="*/ 186921 h 323323"/>
              <a:gd name="connsiteX2" fmla="*/ 1005349 w 1146319"/>
              <a:gd name="connsiteY2" fmla="*/ 308167 h 323323"/>
              <a:gd name="connsiteX3" fmla="*/ 990193 w 1146319"/>
              <a:gd name="connsiteY3" fmla="*/ 323323 h 323323"/>
              <a:gd name="connsiteX0" fmla="*/ 14 w 1139228"/>
              <a:gd name="connsiteY0" fmla="*/ 0 h 323323"/>
              <a:gd name="connsiteX1" fmla="*/ 1081128 w 1139228"/>
              <a:gd name="connsiteY1" fmla="*/ 186921 h 323323"/>
              <a:gd name="connsiteX2" fmla="*/ 990193 w 1139228"/>
              <a:gd name="connsiteY2" fmla="*/ 323323 h 323323"/>
              <a:gd name="connsiteX0" fmla="*/ 1091218 w 2190191"/>
              <a:gd name="connsiteY0" fmla="*/ 0 h 1166996"/>
              <a:gd name="connsiteX1" fmla="*/ 2172332 w 2190191"/>
              <a:gd name="connsiteY1" fmla="*/ 186921 h 1166996"/>
              <a:gd name="connsiteX2" fmla="*/ 0 w 2190191"/>
              <a:gd name="connsiteY2" fmla="*/ 1166996 h 1166996"/>
              <a:gd name="connsiteX0" fmla="*/ 1091583 w 2190556"/>
              <a:gd name="connsiteY0" fmla="*/ 0 h 1166996"/>
              <a:gd name="connsiteX1" fmla="*/ 2172697 w 2190556"/>
              <a:gd name="connsiteY1" fmla="*/ 186921 h 1166996"/>
              <a:gd name="connsiteX2" fmla="*/ 365 w 2190556"/>
              <a:gd name="connsiteY2" fmla="*/ 1166996 h 1166996"/>
              <a:gd name="connsiteX0" fmla="*/ 1093764 w 1093764"/>
              <a:gd name="connsiteY0" fmla="*/ 0 h 1166996"/>
              <a:gd name="connsiteX1" fmla="*/ 421857 w 1093764"/>
              <a:gd name="connsiteY1" fmla="*/ 525401 h 1166996"/>
              <a:gd name="connsiteX2" fmla="*/ 2546 w 1093764"/>
              <a:gd name="connsiteY2" fmla="*/ 1166996 h 1166996"/>
              <a:gd name="connsiteX0" fmla="*/ 1094705 w 1094705"/>
              <a:gd name="connsiteY0" fmla="*/ 0 h 1166996"/>
              <a:gd name="connsiteX1" fmla="*/ 422798 w 1094705"/>
              <a:gd name="connsiteY1" fmla="*/ 525401 h 1166996"/>
              <a:gd name="connsiteX2" fmla="*/ 3487 w 1094705"/>
              <a:gd name="connsiteY2" fmla="*/ 1166996 h 1166996"/>
              <a:gd name="connsiteX0" fmla="*/ 1093812 w 1093812"/>
              <a:gd name="connsiteY0" fmla="*/ 0 h 1166996"/>
              <a:gd name="connsiteX1" fmla="*/ 497684 w 1093812"/>
              <a:gd name="connsiteY1" fmla="*/ 424362 h 1166996"/>
              <a:gd name="connsiteX2" fmla="*/ 2594 w 109381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49 w 1093949"/>
              <a:gd name="connsiteY0" fmla="*/ 0 h 1166996"/>
              <a:gd name="connsiteX1" fmla="*/ 497821 w 1093949"/>
              <a:gd name="connsiteY1" fmla="*/ 424362 h 1166996"/>
              <a:gd name="connsiteX2" fmla="*/ 2731 w 1093949"/>
              <a:gd name="connsiteY2" fmla="*/ 1166996 h 1166996"/>
              <a:gd name="connsiteX0" fmla="*/ 1095045 w 1095045"/>
              <a:gd name="connsiteY0" fmla="*/ 0 h 1166996"/>
              <a:gd name="connsiteX1" fmla="*/ 418086 w 1095045"/>
              <a:gd name="connsiteY1" fmla="*/ 505193 h 1166996"/>
              <a:gd name="connsiteX2" fmla="*/ 3827 w 1095045"/>
              <a:gd name="connsiteY2" fmla="*/ 1166996 h 1166996"/>
              <a:gd name="connsiteX0" fmla="*/ 1094357 w 1094357"/>
              <a:gd name="connsiteY0" fmla="*/ 0 h 1166996"/>
              <a:gd name="connsiteX1" fmla="*/ 417398 w 1094357"/>
              <a:gd name="connsiteY1" fmla="*/ 505193 h 1166996"/>
              <a:gd name="connsiteX2" fmla="*/ 3139 w 1094357"/>
              <a:gd name="connsiteY2" fmla="*/ 1166996 h 1166996"/>
              <a:gd name="connsiteX0" fmla="*/ 1091218 w 1091218"/>
              <a:gd name="connsiteY0" fmla="*/ 0 h 1166996"/>
              <a:gd name="connsiteX1" fmla="*/ 414259 w 1091218"/>
              <a:gd name="connsiteY1" fmla="*/ 505193 h 1166996"/>
              <a:gd name="connsiteX2" fmla="*/ 0 w 1091218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6270" h="1166996">
                <a:moveTo>
                  <a:pt x="1096270" y="0"/>
                </a:moveTo>
                <a:cubicBezTo>
                  <a:pt x="1071838" y="374172"/>
                  <a:pt x="647491" y="351109"/>
                  <a:pt x="419311" y="505193"/>
                </a:cubicBezTo>
                <a:cubicBezTo>
                  <a:pt x="198154" y="654535"/>
                  <a:pt x="44205" y="810203"/>
                  <a:pt x="0" y="1166996"/>
                </a:cubicBezTo>
              </a:path>
            </a:pathLst>
          </a:custGeom>
          <a:ln w="19050" cap="rnd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E4A856F-69CE-4347-9A73-10B88215DD94}"/>
              </a:ext>
            </a:extLst>
          </p:cNvPr>
          <p:cNvSpPr/>
          <p:nvPr/>
        </p:nvSpPr>
        <p:spPr>
          <a:xfrm flipV="1">
            <a:off x="8497144" y="5621229"/>
            <a:ext cx="500825" cy="567623"/>
          </a:xfrm>
          <a:custGeom>
            <a:avLst/>
            <a:gdLst>
              <a:gd name="connsiteX0" fmla="*/ 116224 w 116398"/>
              <a:gd name="connsiteY0" fmla="*/ 0 h 298064"/>
              <a:gd name="connsiteX1" fmla="*/ 90964 w 116398"/>
              <a:gd name="connsiteY1" fmla="*/ 161662 h 298064"/>
              <a:gd name="connsiteX2" fmla="*/ 15185 w 116398"/>
              <a:gd name="connsiteY2" fmla="*/ 282908 h 298064"/>
              <a:gd name="connsiteX3" fmla="*/ 29 w 116398"/>
              <a:gd name="connsiteY3" fmla="*/ 298064 h 298064"/>
              <a:gd name="connsiteX0" fmla="*/ 14 w 1146319"/>
              <a:gd name="connsiteY0" fmla="*/ 0 h 323323"/>
              <a:gd name="connsiteX1" fmla="*/ 1081128 w 1146319"/>
              <a:gd name="connsiteY1" fmla="*/ 186921 h 323323"/>
              <a:gd name="connsiteX2" fmla="*/ 1005349 w 1146319"/>
              <a:gd name="connsiteY2" fmla="*/ 308167 h 323323"/>
              <a:gd name="connsiteX3" fmla="*/ 990193 w 1146319"/>
              <a:gd name="connsiteY3" fmla="*/ 323323 h 323323"/>
              <a:gd name="connsiteX0" fmla="*/ 14 w 1139228"/>
              <a:gd name="connsiteY0" fmla="*/ 0 h 323323"/>
              <a:gd name="connsiteX1" fmla="*/ 1081128 w 1139228"/>
              <a:gd name="connsiteY1" fmla="*/ 186921 h 323323"/>
              <a:gd name="connsiteX2" fmla="*/ 990193 w 1139228"/>
              <a:gd name="connsiteY2" fmla="*/ 323323 h 323323"/>
              <a:gd name="connsiteX0" fmla="*/ 1091218 w 2190191"/>
              <a:gd name="connsiteY0" fmla="*/ 0 h 1166996"/>
              <a:gd name="connsiteX1" fmla="*/ 2172332 w 2190191"/>
              <a:gd name="connsiteY1" fmla="*/ 186921 h 1166996"/>
              <a:gd name="connsiteX2" fmla="*/ 0 w 2190191"/>
              <a:gd name="connsiteY2" fmla="*/ 1166996 h 1166996"/>
              <a:gd name="connsiteX0" fmla="*/ 1091583 w 2190556"/>
              <a:gd name="connsiteY0" fmla="*/ 0 h 1166996"/>
              <a:gd name="connsiteX1" fmla="*/ 2172697 w 2190556"/>
              <a:gd name="connsiteY1" fmla="*/ 186921 h 1166996"/>
              <a:gd name="connsiteX2" fmla="*/ 365 w 2190556"/>
              <a:gd name="connsiteY2" fmla="*/ 1166996 h 1166996"/>
              <a:gd name="connsiteX0" fmla="*/ 1093764 w 1093764"/>
              <a:gd name="connsiteY0" fmla="*/ 0 h 1166996"/>
              <a:gd name="connsiteX1" fmla="*/ 421857 w 1093764"/>
              <a:gd name="connsiteY1" fmla="*/ 525401 h 1166996"/>
              <a:gd name="connsiteX2" fmla="*/ 2546 w 1093764"/>
              <a:gd name="connsiteY2" fmla="*/ 1166996 h 1166996"/>
              <a:gd name="connsiteX0" fmla="*/ 1094705 w 1094705"/>
              <a:gd name="connsiteY0" fmla="*/ 0 h 1166996"/>
              <a:gd name="connsiteX1" fmla="*/ 422798 w 1094705"/>
              <a:gd name="connsiteY1" fmla="*/ 525401 h 1166996"/>
              <a:gd name="connsiteX2" fmla="*/ 3487 w 1094705"/>
              <a:gd name="connsiteY2" fmla="*/ 1166996 h 1166996"/>
              <a:gd name="connsiteX0" fmla="*/ 1093812 w 1093812"/>
              <a:gd name="connsiteY0" fmla="*/ 0 h 1166996"/>
              <a:gd name="connsiteX1" fmla="*/ 497684 w 1093812"/>
              <a:gd name="connsiteY1" fmla="*/ 424362 h 1166996"/>
              <a:gd name="connsiteX2" fmla="*/ 2594 w 109381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02 w 1093902"/>
              <a:gd name="connsiteY0" fmla="*/ 0 h 1166996"/>
              <a:gd name="connsiteX1" fmla="*/ 497774 w 1093902"/>
              <a:gd name="connsiteY1" fmla="*/ 424362 h 1166996"/>
              <a:gd name="connsiteX2" fmla="*/ 2684 w 1093902"/>
              <a:gd name="connsiteY2" fmla="*/ 1166996 h 1166996"/>
              <a:gd name="connsiteX0" fmla="*/ 1093949 w 1093949"/>
              <a:gd name="connsiteY0" fmla="*/ 0 h 1166996"/>
              <a:gd name="connsiteX1" fmla="*/ 497821 w 1093949"/>
              <a:gd name="connsiteY1" fmla="*/ 424362 h 1166996"/>
              <a:gd name="connsiteX2" fmla="*/ 2731 w 1093949"/>
              <a:gd name="connsiteY2" fmla="*/ 1166996 h 1166996"/>
              <a:gd name="connsiteX0" fmla="*/ 1095045 w 1095045"/>
              <a:gd name="connsiteY0" fmla="*/ 0 h 1166996"/>
              <a:gd name="connsiteX1" fmla="*/ 418086 w 1095045"/>
              <a:gd name="connsiteY1" fmla="*/ 505193 h 1166996"/>
              <a:gd name="connsiteX2" fmla="*/ 3827 w 1095045"/>
              <a:gd name="connsiteY2" fmla="*/ 1166996 h 1166996"/>
              <a:gd name="connsiteX0" fmla="*/ 1094357 w 1094357"/>
              <a:gd name="connsiteY0" fmla="*/ 0 h 1166996"/>
              <a:gd name="connsiteX1" fmla="*/ 417398 w 1094357"/>
              <a:gd name="connsiteY1" fmla="*/ 505193 h 1166996"/>
              <a:gd name="connsiteX2" fmla="*/ 3139 w 1094357"/>
              <a:gd name="connsiteY2" fmla="*/ 1166996 h 1166996"/>
              <a:gd name="connsiteX0" fmla="*/ 1091218 w 1091218"/>
              <a:gd name="connsiteY0" fmla="*/ 0 h 1166996"/>
              <a:gd name="connsiteX1" fmla="*/ 414259 w 1091218"/>
              <a:gd name="connsiteY1" fmla="*/ 505193 h 1166996"/>
              <a:gd name="connsiteX2" fmla="*/ 0 w 1091218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419311 w 1096270"/>
              <a:gd name="connsiteY1" fmla="*/ 505193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525776 w 1096270"/>
              <a:gd name="connsiteY1" fmla="*/ 555191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525776 w 1096270"/>
              <a:gd name="connsiteY1" fmla="*/ 555191 h 1166996"/>
              <a:gd name="connsiteX2" fmla="*/ 0 w 1096270"/>
              <a:gd name="connsiteY2" fmla="*/ 1166996 h 1166996"/>
              <a:gd name="connsiteX0" fmla="*/ 1096270 w 1096270"/>
              <a:gd name="connsiteY0" fmla="*/ 0 h 1166996"/>
              <a:gd name="connsiteX1" fmla="*/ 525776 w 1096270"/>
              <a:gd name="connsiteY1" fmla="*/ 555191 h 1166996"/>
              <a:gd name="connsiteX2" fmla="*/ 0 w 1096270"/>
              <a:gd name="connsiteY2" fmla="*/ 1166996 h 116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6270" h="1166996">
                <a:moveTo>
                  <a:pt x="1096270" y="0"/>
                </a:moveTo>
                <a:cubicBezTo>
                  <a:pt x="1071838" y="374172"/>
                  <a:pt x="768079" y="424434"/>
                  <a:pt x="525776" y="555191"/>
                </a:cubicBezTo>
                <a:cubicBezTo>
                  <a:pt x="304620" y="674536"/>
                  <a:pt x="193258" y="860203"/>
                  <a:pt x="0" y="1166996"/>
                </a:cubicBezTo>
              </a:path>
            </a:pathLst>
          </a:custGeom>
          <a:ln w="19050" cap="rnd">
            <a:solidFill>
              <a:srgbClr val="DA534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A534F"/>
              </a:solidFill>
            </a:endParaRPr>
          </a:p>
        </p:txBody>
      </p:sp>
      <p:sp>
        <p:nvSpPr>
          <p:cNvPr id="73" name="Trapezoid 72">
            <a:extLst>
              <a:ext uri="{FF2B5EF4-FFF2-40B4-BE49-F238E27FC236}">
                <a16:creationId xmlns:a16="http://schemas.microsoft.com/office/drawing/2014/main" id="{09D4E3E0-4B09-6F47-9F9B-BE42D276693E}"/>
              </a:ext>
            </a:extLst>
          </p:cNvPr>
          <p:cNvSpPr/>
          <p:nvPr/>
        </p:nvSpPr>
        <p:spPr>
          <a:xfrm rot="16200000">
            <a:off x="5675304" y="4551291"/>
            <a:ext cx="918298" cy="93633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0000" bIns="180000" rtlCol="0" anchor="ctr"/>
          <a:lstStyle/>
          <a:p>
            <a:pPr algn="ctr"/>
            <a:r>
              <a:rPr lang="en-US" sz="2200" i="1" dirty="0">
                <a:latin typeface="LM Roman 10" pitchFamily="2" charset="77"/>
                <a:ea typeface="Latin Modern Math" panose="02000503000000000000" pitchFamily="2" charset="77"/>
              </a:rPr>
              <a:t>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FE43EF0-329A-0341-905F-1CA4BA671D0E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5058499" y="5019458"/>
            <a:ext cx="607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6C4BC02-C923-2B4E-A2FA-DEC15992998C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602620" y="5019458"/>
            <a:ext cx="680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6DEECF2-BBE4-F241-9E67-66FAC2D1637F}"/>
              </a:ext>
            </a:extLst>
          </p:cNvPr>
          <p:cNvCxnSpPr>
            <a:cxnSpLocks/>
          </p:cNvCxnSpPr>
          <p:nvPr/>
        </p:nvCxnSpPr>
        <p:spPr>
          <a:xfrm>
            <a:off x="10553845" y="3372789"/>
            <a:ext cx="36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71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76C13865-BC74-A749-B9A4-D7B85D0D2B40}"/>
              </a:ext>
            </a:extLst>
          </p:cNvPr>
          <p:cNvSpPr/>
          <p:nvPr/>
        </p:nvSpPr>
        <p:spPr>
          <a:xfrm>
            <a:off x="4278107" y="2275239"/>
            <a:ext cx="4200366" cy="2372263"/>
          </a:xfrm>
          <a:prstGeom prst="roundRect">
            <a:avLst>
              <a:gd name="adj" fmla="val 6122"/>
            </a:avLst>
          </a:prstGeom>
          <a:solidFill>
            <a:schemeClr val="accent1">
              <a:lumMod val="60000"/>
              <a:lumOff val="40000"/>
              <a:alpha val="29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380624C-4F53-8840-8B3A-58A7300BC09E}"/>
              </a:ext>
            </a:extLst>
          </p:cNvPr>
          <p:cNvCxnSpPr>
            <a:cxnSpLocks/>
            <a:stCxn id="79" idx="3"/>
            <a:endCxn id="92" idx="0"/>
          </p:cNvCxnSpPr>
          <p:nvPr/>
        </p:nvCxnSpPr>
        <p:spPr>
          <a:xfrm>
            <a:off x="8041901" y="2871062"/>
            <a:ext cx="202899" cy="448122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1A34CE91-18F3-3249-8591-5FEF0ED3E154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777282" y="2871331"/>
            <a:ext cx="270926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Curved Connector 84">
            <a:extLst>
              <a:ext uri="{FF2B5EF4-FFF2-40B4-BE49-F238E27FC236}">
                <a16:creationId xmlns:a16="http://schemas.microsoft.com/office/drawing/2014/main" id="{06DE4DF1-E02A-9048-8F0B-9A895C6951CE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6777283" y="4034302"/>
            <a:ext cx="275943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82EB038-112A-7F48-B8DC-3B0501D8C87B}"/>
              </a:ext>
            </a:extLst>
          </p:cNvPr>
          <p:cNvSpPr/>
          <p:nvPr/>
        </p:nvSpPr>
        <p:spPr>
          <a:xfrm>
            <a:off x="8120599" y="3319184"/>
            <a:ext cx="248400" cy="2484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A1C1EA3A-EE2B-C249-B61A-17C32EE1C3B8}"/>
              </a:ext>
            </a:extLst>
          </p:cNvPr>
          <p:cNvCxnSpPr>
            <a:cxnSpLocks/>
            <a:stCxn id="80" idx="3"/>
            <a:endCxn id="92" idx="2"/>
          </p:cNvCxnSpPr>
          <p:nvPr/>
        </p:nvCxnSpPr>
        <p:spPr>
          <a:xfrm flipV="1">
            <a:off x="8033175" y="3567585"/>
            <a:ext cx="211624" cy="460631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Curved Connector 84">
            <a:extLst>
              <a:ext uri="{FF2B5EF4-FFF2-40B4-BE49-F238E27FC236}">
                <a16:creationId xmlns:a16="http://schemas.microsoft.com/office/drawing/2014/main" id="{67AA11BE-A65D-6744-ACDB-E8AD01DFFCCC}"/>
              </a:ext>
            </a:extLst>
          </p:cNvPr>
          <p:cNvCxnSpPr>
            <a:cxnSpLocks/>
            <a:stCxn id="92" idx="3"/>
            <a:endCxn id="82" idx="1"/>
          </p:cNvCxnSpPr>
          <p:nvPr/>
        </p:nvCxnSpPr>
        <p:spPr>
          <a:xfrm flipV="1">
            <a:off x="8368999" y="3443384"/>
            <a:ext cx="278028" cy="1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" name="Freeform 101">
            <a:extLst>
              <a:ext uri="{FF2B5EF4-FFF2-40B4-BE49-F238E27FC236}">
                <a16:creationId xmlns:a16="http://schemas.microsoft.com/office/drawing/2014/main" id="{08A5CAE9-DF82-BD4A-9074-8CFCD29938C4}"/>
              </a:ext>
            </a:extLst>
          </p:cNvPr>
          <p:cNvSpPr/>
          <p:nvPr/>
        </p:nvSpPr>
        <p:spPr>
          <a:xfrm flipV="1">
            <a:off x="4138944" y="2862927"/>
            <a:ext cx="514595" cy="595684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13781 h 352566"/>
              <a:gd name="connsiteX1" fmla="*/ 53240 w 89997"/>
              <a:gd name="connsiteY1" fmla="*/ 31259 h 352566"/>
              <a:gd name="connsiteX2" fmla="*/ 89997 w 89997"/>
              <a:gd name="connsiteY2" fmla="*/ 352566 h 352566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97" h="338785">
                <a:moveTo>
                  <a:pt x="0" y="0"/>
                </a:moveTo>
                <a:cubicBezTo>
                  <a:pt x="46358" y="1050"/>
                  <a:pt x="54449" y="47307"/>
                  <a:pt x="62949" y="153548"/>
                </a:cubicBezTo>
                <a:cubicBezTo>
                  <a:pt x="71449" y="259789"/>
                  <a:pt x="67357" y="305727"/>
                  <a:pt x="89997" y="338785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15EC31B5-6B54-3E40-A0D6-9D9BCF19E736}"/>
              </a:ext>
            </a:extLst>
          </p:cNvPr>
          <p:cNvSpPr/>
          <p:nvPr/>
        </p:nvSpPr>
        <p:spPr>
          <a:xfrm>
            <a:off x="4141440" y="3459447"/>
            <a:ext cx="514595" cy="568768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89997 w 89997"/>
              <a:gd name="connsiteY1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13781 h 352566"/>
              <a:gd name="connsiteX1" fmla="*/ 53240 w 89997"/>
              <a:gd name="connsiteY1" fmla="*/ 31259 h 352566"/>
              <a:gd name="connsiteX2" fmla="*/ 89997 w 89997"/>
              <a:gd name="connsiteY2" fmla="*/ 352566 h 352566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3240 w 89997"/>
              <a:gd name="connsiteY1" fmla="*/ 1747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59173 w 89997"/>
              <a:gd name="connsiteY1" fmla="*/ 4543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1331 w 89997"/>
              <a:gd name="connsiteY1" fmla="*/ 112541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  <a:gd name="connsiteX0" fmla="*/ 0 w 89997"/>
              <a:gd name="connsiteY0" fmla="*/ 0 h 338785"/>
              <a:gd name="connsiteX1" fmla="*/ 62949 w 89997"/>
              <a:gd name="connsiteY1" fmla="*/ 153548 h 338785"/>
              <a:gd name="connsiteX2" fmla="*/ 89997 w 89997"/>
              <a:gd name="connsiteY2" fmla="*/ 338785 h 33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97" h="338785">
                <a:moveTo>
                  <a:pt x="0" y="0"/>
                </a:moveTo>
                <a:cubicBezTo>
                  <a:pt x="46358" y="1050"/>
                  <a:pt x="54449" y="47307"/>
                  <a:pt x="62949" y="153548"/>
                </a:cubicBezTo>
                <a:cubicBezTo>
                  <a:pt x="71449" y="259789"/>
                  <a:pt x="67357" y="305727"/>
                  <a:pt x="89997" y="338785"/>
                </a:cubicBezTo>
              </a:path>
            </a:pathLst>
          </a:cu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252C955-23C0-3A44-A64A-F1AADE2E2CDC}"/>
              </a:ext>
            </a:extLst>
          </p:cNvPr>
          <p:cNvCxnSpPr>
            <a:cxnSpLocks/>
          </p:cNvCxnSpPr>
          <p:nvPr/>
        </p:nvCxnSpPr>
        <p:spPr>
          <a:xfrm flipV="1">
            <a:off x="5745691" y="2125991"/>
            <a:ext cx="956" cy="635369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356E2A-116D-F24D-8983-17E3DBF0ACE6}"/>
              </a:ext>
            </a:extLst>
          </p:cNvPr>
          <p:cNvGrpSpPr/>
          <p:nvPr/>
        </p:nvGrpSpPr>
        <p:grpSpPr>
          <a:xfrm>
            <a:off x="4732188" y="2558400"/>
            <a:ext cx="1985014" cy="625865"/>
            <a:chOff x="1061299" y="2039932"/>
            <a:chExt cx="5662450" cy="1380378"/>
          </a:xfrm>
        </p:grpSpPr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0D0A59A5-E857-4449-AEE3-C8E00788C9AE}"/>
                </a:ext>
              </a:extLst>
            </p:cNvPr>
            <p:cNvSpPr/>
            <p:nvPr/>
          </p:nvSpPr>
          <p:spPr>
            <a:xfrm>
              <a:off x="106129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DAEDDD2B-F8D4-2240-8E8F-364F88F3AA19}"/>
                </a:ext>
              </a:extLst>
            </p:cNvPr>
            <p:cNvSpPr/>
            <p:nvPr/>
          </p:nvSpPr>
          <p:spPr>
            <a:xfrm>
              <a:off x="126251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15C2443F-4D7C-A14E-B00E-32ECD91ECB08}"/>
                </a:ext>
              </a:extLst>
            </p:cNvPr>
            <p:cNvSpPr/>
            <p:nvPr/>
          </p:nvSpPr>
          <p:spPr>
            <a:xfrm>
              <a:off x="1470837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5FDBE27-D833-434A-BC92-5F5C14B1A076}"/>
                </a:ext>
              </a:extLst>
            </p:cNvPr>
            <p:cNvSpPr/>
            <p:nvPr/>
          </p:nvSpPr>
          <p:spPr>
            <a:xfrm>
              <a:off x="1694661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E7A956FD-9822-3F4A-9321-A32152184040}"/>
                </a:ext>
              </a:extLst>
            </p:cNvPr>
            <p:cNvSpPr/>
            <p:nvPr/>
          </p:nvSpPr>
          <p:spPr>
            <a:xfrm>
              <a:off x="2063868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73502C4C-D9BC-6B42-AE4D-87CFE530ACE6}"/>
                </a:ext>
              </a:extLst>
            </p:cNvPr>
            <p:cNvSpPr/>
            <p:nvPr/>
          </p:nvSpPr>
          <p:spPr>
            <a:xfrm>
              <a:off x="2429422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5F25A31A-CBFB-7643-99D3-021630C08433}"/>
                </a:ext>
              </a:extLst>
            </p:cNvPr>
            <p:cNvSpPr/>
            <p:nvPr/>
          </p:nvSpPr>
          <p:spPr>
            <a:xfrm>
              <a:off x="2825629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4D5EE82-6732-124F-830E-49B9BBF5911E}"/>
                </a:ext>
              </a:extLst>
            </p:cNvPr>
            <p:cNvSpPr/>
            <p:nvPr/>
          </p:nvSpPr>
          <p:spPr>
            <a:xfrm>
              <a:off x="3315369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E27C2D51-F4CA-7145-B9EE-A2BBC62ED992}"/>
                </a:ext>
              </a:extLst>
            </p:cNvPr>
            <p:cNvSpPr/>
            <p:nvPr/>
          </p:nvSpPr>
          <p:spPr>
            <a:xfrm>
              <a:off x="3666691" y="2487564"/>
              <a:ext cx="364081" cy="485115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AACD8838-2E79-ED44-AA5D-8856F4A282F4}"/>
                </a:ext>
              </a:extLst>
            </p:cNvPr>
            <p:cNvSpPr/>
            <p:nvPr/>
          </p:nvSpPr>
          <p:spPr>
            <a:xfrm>
              <a:off x="3897532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2F223778-A1E6-D44B-BB95-74DB7F23E088}"/>
                </a:ext>
              </a:extLst>
            </p:cNvPr>
            <p:cNvSpPr/>
            <p:nvPr/>
          </p:nvSpPr>
          <p:spPr>
            <a:xfrm>
              <a:off x="4254851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52094702-51A0-4645-AFB4-0D9EB8F9934C}"/>
                </a:ext>
              </a:extLst>
            </p:cNvPr>
            <p:cNvSpPr/>
            <p:nvPr/>
          </p:nvSpPr>
          <p:spPr>
            <a:xfrm>
              <a:off x="4727987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9E6A6F93-BFE1-E14D-BE90-1DA72DB3C071}"/>
                </a:ext>
              </a:extLst>
            </p:cNvPr>
            <p:cNvSpPr/>
            <p:nvPr/>
          </p:nvSpPr>
          <p:spPr>
            <a:xfrm>
              <a:off x="5071164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52D9C37-811B-B145-88F9-4F429AC289C7}"/>
                </a:ext>
              </a:extLst>
            </p:cNvPr>
            <p:cNvSpPr/>
            <p:nvPr/>
          </p:nvSpPr>
          <p:spPr>
            <a:xfrm>
              <a:off x="5430323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CD02ADC-7C9B-F04D-B319-4DBE647D0156}"/>
                </a:ext>
              </a:extLst>
            </p:cNvPr>
            <p:cNvSpPr/>
            <p:nvPr/>
          </p:nvSpPr>
          <p:spPr>
            <a:xfrm>
              <a:off x="581129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DBB3471C-EBAD-834E-8A66-88A9641F9608}"/>
                </a:ext>
              </a:extLst>
            </p:cNvPr>
            <p:cNvSpPr/>
            <p:nvPr/>
          </p:nvSpPr>
          <p:spPr>
            <a:xfrm>
              <a:off x="601251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6CE01DD2-2C53-DD4B-8083-B0CAF8939155}"/>
                </a:ext>
              </a:extLst>
            </p:cNvPr>
            <p:cNvSpPr/>
            <p:nvPr/>
          </p:nvSpPr>
          <p:spPr>
            <a:xfrm>
              <a:off x="622082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CA2F61C-130D-684A-8599-2E7806A8292F}"/>
              </a:ext>
            </a:extLst>
          </p:cNvPr>
          <p:cNvSpPr/>
          <p:nvPr/>
        </p:nvSpPr>
        <p:spPr>
          <a:xfrm>
            <a:off x="4659708" y="2516768"/>
            <a:ext cx="2117574" cy="709131"/>
          </a:xfrm>
          <a:prstGeom prst="roundRect">
            <a:avLst>
              <a:gd name="adj" fmla="val 6122"/>
            </a:avLst>
          </a:prstGeom>
          <a:solidFill>
            <a:srgbClr val="A7C0ED">
              <a:alpha val="8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solidFill>
                  <a:schemeClr val="tx1"/>
                </a:solidFill>
                <a:latin typeface="LM Roman 10" pitchFamily="2" charset="77"/>
              </a:rPr>
              <a:t>W</a:t>
            </a:r>
            <a:r>
              <a:rPr lang="en-US" sz="2800" i="1" baseline="-25000" dirty="0" err="1">
                <a:solidFill>
                  <a:schemeClr val="tx1"/>
                </a:solidFill>
                <a:latin typeface="LM Roman 10" pitchFamily="2" charset="77"/>
              </a:rPr>
              <a:t>c</a:t>
            </a:r>
            <a:endParaRPr lang="en-US" sz="2000" i="1" baseline="-25000" dirty="0">
              <a:solidFill>
                <a:schemeClr val="tx1"/>
              </a:solidFill>
              <a:latin typeface="LM Roman 10" pitchFamily="2" charset="77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FA780E-F0CF-EF4D-97E8-A5868E5200F1}"/>
              </a:ext>
            </a:extLst>
          </p:cNvPr>
          <p:cNvGrpSpPr/>
          <p:nvPr/>
        </p:nvGrpSpPr>
        <p:grpSpPr>
          <a:xfrm>
            <a:off x="4732188" y="3721371"/>
            <a:ext cx="1985014" cy="625865"/>
            <a:chOff x="1061299" y="2039932"/>
            <a:chExt cx="5662450" cy="1380378"/>
          </a:xfrm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ED2694D8-6F4B-174C-88EC-6462BD22EC6E}"/>
                </a:ext>
              </a:extLst>
            </p:cNvPr>
            <p:cNvSpPr/>
            <p:nvPr/>
          </p:nvSpPr>
          <p:spPr>
            <a:xfrm>
              <a:off x="106129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13EC9A87-BB12-9F47-9682-83443BBA831F}"/>
                </a:ext>
              </a:extLst>
            </p:cNvPr>
            <p:cNvSpPr/>
            <p:nvPr/>
          </p:nvSpPr>
          <p:spPr>
            <a:xfrm>
              <a:off x="126251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C3123DE3-F1CC-BF47-9E9D-A1CE33335703}"/>
                </a:ext>
              </a:extLst>
            </p:cNvPr>
            <p:cNvSpPr/>
            <p:nvPr/>
          </p:nvSpPr>
          <p:spPr>
            <a:xfrm>
              <a:off x="1470837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877031B3-BCB6-A840-A2B4-CB496036FB82}"/>
                </a:ext>
              </a:extLst>
            </p:cNvPr>
            <p:cNvSpPr/>
            <p:nvPr/>
          </p:nvSpPr>
          <p:spPr>
            <a:xfrm>
              <a:off x="1694661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3F5E4791-767A-3F4C-988E-F6BAF731AF62}"/>
                </a:ext>
              </a:extLst>
            </p:cNvPr>
            <p:cNvSpPr/>
            <p:nvPr/>
          </p:nvSpPr>
          <p:spPr>
            <a:xfrm>
              <a:off x="2063868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CBCFE200-5617-704B-86C6-17188300FB95}"/>
                </a:ext>
              </a:extLst>
            </p:cNvPr>
            <p:cNvSpPr/>
            <p:nvPr/>
          </p:nvSpPr>
          <p:spPr>
            <a:xfrm>
              <a:off x="2429422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C75E46A1-DF27-DD40-863D-7B04274456E7}"/>
                </a:ext>
              </a:extLst>
            </p:cNvPr>
            <p:cNvSpPr/>
            <p:nvPr/>
          </p:nvSpPr>
          <p:spPr>
            <a:xfrm>
              <a:off x="2825629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5C53B5E7-F660-C547-A480-79C261EE83B0}"/>
                </a:ext>
              </a:extLst>
            </p:cNvPr>
            <p:cNvSpPr/>
            <p:nvPr/>
          </p:nvSpPr>
          <p:spPr>
            <a:xfrm>
              <a:off x="3315369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C5D95EFB-2498-1843-BEF6-DE4DAD3368E0}"/>
                </a:ext>
              </a:extLst>
            </p:cNvPr>
            <p:cNvSpPr/>
            <p:nvPr/>
          </p:nvSpPr>
          <p:spPr>
            <a:xfrm>
              <a:off x="3666691" y="2487564"/>
              <a:ext cx="364081" cy="485115"/>
            </a:xfrm>
            <a:prstGeom prst="cube">
              <a:avLst>
                <a:gd name="adj" fmla="val 5124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DDADE8B0-2BAD-5F4C-9999-869B955EB8B0}"/>
                </a:ext>
              </a:extLst>
            </p:cNvPr>
            <p:cNvSpPr/>
            <p:nvPr/>
          </p:nvSpPr>
          <p:spPr>
            <a:xfrm>
              <a:off x="3897532" y="2487564"/>
              <a:ext cx="492004" cy="485115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75E6E149-4DC9-DF4C-BFE8-1AD465DC2763}"/>
                </a:ext>
              </a:extLst>
            </p:cNvPr>
            <p:cNvSpPr/>
            <p:nvPr/>
          </p:nvSpPr>
          <p:spPr>
            <a:xfrm>
              <a:off x="4254851" y="2405908"/>
              <a:ext cx="668545" cy="648426"/>
            </a:xfrm>
            <a:prstGeom prst="cube">
              <a:avLst>
                <a:gd name="adj" fmla="val 370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CA5BF731-80FF-8F4F-8293-EC773F40C22A}"/>
                </a:ext>
              </a:extLst>
            </p:cNvPr>
            <p:cNvSpPr/>
            <p:nvPr/>
          </p:nvSpPr>
          <p:spPr>
            <a:xfrm>
              <a:off x="4727987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D928349D-89EC-2842-9995-D7C0827C33E4}"/>
                </a:ext>
              </a:extLst>
            </p:cNvPr>
            <p:cNvSpPr/>
            <p:nvPr/>
          </p:nvSpPr>
          <p:spPr>
            <a:xfrm>
              <a:off x="5071164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8E108CC1-DBD4-2142-865E-B34E75C3438C}"/>
                </a:ext>
              </a:extLst>
            </p:cNvPr>
            <p:cNvSpPr/>
            <p:nvPr/>
          </p:nvSpPr>
          <p:spPr>
            <a:xfrm>
              <a:off x="5430323" y="2261857"/>
              <a:ext cx="621686" cy="936528"/>
            </a:xfrm>
            <a:prstGeom prst="cube">
              <a:avLst>
                <a:gd name="adj" fmla="val 503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45416CC-75F3-FD45-8261-A546078E83EC}"/>
                </a:ext>
              </a:extLst>
            </p:cNvPr>
            <p:cNvSpPr/>
            <p:nvPr/>
          </p:nvSpPr>
          <p:spPr>
            <a:xfrm>
              <a:off x="581129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507435D6-C4AA-C840-ABF0-9CB3D833D675}"/>
                </a:ext>
              </a:extLst>
            </p:cNvPr>
            <p:cNvSpPr/>
            <p:nvPr/>
          </p:nvSpPr>
          <p:spPr>
            <a:xfrm>
              <a:off x="6012511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1350ACBE-D854-4342-9127-1134144FEC37}"/>
                </a:ext>
              </a:extLst>
            </p:cNvPr>
            <p:cNvSpPr/>
            <p:nvPr/>
          </p:nvSpPr>
          <p:spPr>
            <a:xfrm>
              <a:off x="6220829" y="2039932"/>
              <a:ext cx="502920" cy="1380378"/>
            </a:xfrm>
            <a:prstGeom prst="cube">
              <a:avLst>
                <a:gd name="adj" fmla="val 68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76EA1A0-A25E-D24E-BE6A-54B81C9D43F3}"/>
              </a:ext>
            </a:extLst>
          </p:cNvPr>
          <p:cNvSpPr/>
          <p:nvPr/>
        </p:nvSpPr>
        <p:spPr>
          <a:xfrm>
            <a:off x="4659708" y="3679737"/>
            <a:ext cx="2117574" cy="709131"/>
          </a:xfrm>
          <a:prstGeom prst="roundRect">
            <a:avLst>
              <a:gd name="adj" fmla="val 6122"/>
            </a:avLst>
          </a:prstGeom>
          <a:solidFill>
            <a:srgbClr val="A7C0ED">
              <a:alpha val="8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LM Roman 10" pitchFamily="2" charset="77"/>
              </a:rPr>
              <a:t>W</a:t>
            </a:r>
            <a:r>
              <a:rPr lang="en-US" sz="2800" i="1" baseline="-25000" dirty="0">
                <a:solidFill>
                  <a:schemeClr val="tx1"/>
                </a:solidFill>
                <a:latin typeface="LM Roman 10" pitchFamily="2" charset="77"/>
              </a:rPr>
              <a:t>u</a:t>
            </a:r>
            <a:endParaRPr lang="en-US" sz="2000" i="1" baseline="-25000" dirty="0">
              <a:solidFill>
                <a:schemeClr val="tx1"/>
              </a:solidFill>
              <a:latin typeface="LM Roman 10" pitchFamily="2" charset="7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DD3A95-8EF2-8244-93B0-EE4D44CC4787}"/>
              </a:ext>
            </a:extLst>
          </p:cNvPr>
          <p:cNvSpPr txBox="1"/>
          <p:nvPr/>
        </p:nvSpPr>
        <p:spPr>
          <a:xfrm>
            <a:off x="8735150" y="2537237"/>
            <a:ext cx="80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x̂</a:t>
            </a:r>
            <a:endParaRPr lang="en-US" sz="20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20B5BAA-2920-5749-819B-2D0F507CD018}"/>
              </a:ext>
            </a:extLst>
          </p:cNvPr>
          <p:cNvSpPr txBox="1"/>
          <p:nvPr/>
        </p:nvSpPr>
        <p:spPr>
          <a:xfrm>
            <a:off x="4522700" y="1633621"/>
            <a:ext cx="80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ŷ</a:t>
            </a:r>
            <a:endParaRPr lang="en-US" sz="2400" b="1" dirty="0">
              <a:latin typeface="LM Roman 10" pitchFamily="2" charset="77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6ABE322-A6DE-A44B-B13D-83E46F3EC54A}"/>
              </a:ext>
            </a:extLst>
          </p:cNvPr>
          <p:cNvSpPr/>
          <p:nvPr/>
        </p:nvSpPr>
        <p:spPr>
          <a:xfrm rot="16200000">
            <a:off x="5378469" y="1909441"/>
            <a:ext cx="302748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75D9F7A-7014-224F-896D-A2B5926F9993}"/>
              </a:ext>
            </a:extLst>
          </p:cNvPr>
          <p:cNvSpPr/>
          <p:nvPr/>
        </p:nvSpPr>
        <p:spPr>
          <a:xfrm rot="16200000">
            <a:off x="5593975" y="2023853"/>
            <a:ext cx="72000" cy="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5DF84B1-AB4F-974E-B7B3-83562659676B}"/>
              </a:ext>
            </a:extLst>
          </p:cNvPr>
          <p:cNvSpPr/>
          <p:nvPr/>
        </p:nvSpPr>
        <p:spPr>
          <a:xfrm rot="16200000">
            <a:off x="5803797" y="2037265"/>
            <a:ext cx="47101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18CEC8B-A42D-EA46-BBC9-72A338C51F4E}"/>
              </a:ext>
            </a:extLst>
          </p:cNvPr>
          <p:cNvSpPr/>
          <p:nvPr/>
        </p:nvSpPr>
        <p:spPr>
          <a:xfrm rot="16200000">
            <a:off x="5395825" y="2025965"/>
            <a:ext cx="69701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63636ED-2157-A246-870F-8B8CB7E72ADA}"/>
              </a:ext>
            </a:extLst>
          </p:cNvPr>
          <p:cNvSpPr/>
          <p:nvPr/>
        </p:nvSpPr>
        <p:spPr>
          <a:xfrm rot="16200000">
            <a:off x="5681223" y="2013859"/>
            <a:ext cx="93912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6687C92-C0D1-0040-893C-B3E8C955D843}"/>
              </a:ext>
            </a:extLst>
          </p:cNvPr>
          <p:cNvSpPr/>
          <p:nvPr/>
        </p:nvSpPr>
        <p:spPr>
          <a:xfrm rot="16200000">
            <a:off x="5903656" y="2037956"/>
            <a:ext cx="45719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227B12C-4155-6B45-8FDF-ED55DC1CA256}"/>
              </a:ext>
            </a:extLst>
          </p:cNvPr>
          <p:cNvSpPr/>
          <p:nvPr/>
        </p:nvSpPr>
        <p:spPr>
          <a:xfrm rot="16200000">
            <a:off x="6101614" y="2037576"/>
            <a:ext cx="46479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46FA0DF-4F82-F445-BE3A-6440BE12998A}"/>
              </a:ext>
            </a:extLst>
          </p:cNvPr>
          <p:cNvSpPr/>
          <p:nvPr/>
        </p:nvSpPr>
        <p:spPr>
          <a:xfrm rot="16200000">
            <a:off x="5990833" y="2025965"/>
            <a:ext cx="69701" cy="844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C03E709-E77E-2D44-9044-82E8DF9DB67B}"/>
              </a:ext>
            </a:extLst>
          </p:cNvPr>
          <p:cNvSpPr txBox="1"/>
          <p:nvPr/>
        </p:nvSpPr>
        <p:spPr>
          <a:xfrm>
            <a:off x="5125673" y="1445672"/>
            <a:ext cx="80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bird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CFBF86D-D2A0-3B47-97DA-8AA48D0D2497}"/>
              </a:ext>
            </a:extLst>
          </p:cNvPr>
          <p:cNvCxnSpPr/>
          <p:nvPr/>
        </p:nvCxnSpPr>
        <p:spPr>
          <a:xfrm>
            <a:off x="5388438" y="2099877"/>
            <a:ext cx="77865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A0B02CFF-0A7F-DE48-A4BA-7F987F2C026B}"/>
              </a:ext>
            </a:extLst>
          </p:cNvPr>
          <p:cNvSpPr txBox="1"/>
          <p:nvPr/>
        </p:nvSpPr>
        <p:spPr>
          <a:xfrm>
            <a:off x="4801331" y="4653671"/>
            <a:ext cx="27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HybridNet model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A96C2C-09B3-F648-9CCF-E0EC064C362B}"/>
              </a:ext>
            </a:extLst>
          </p:cNvPr>
          <p:cNvSpPr txBox="1"/>
          <p:nvPr/>
        </p:nvSpPr>
        <p:spPr>
          <a:xfrm>
            <a:off x="3229966" y="2572406"/>
            <a:ext cx="80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LM Roman 10" pitchFamily="2" charset="77"/>
              </a:rPr>
              <a:t>x</a:t>
            </a:r>
            <a:endParaRPr lang="en-US" sz="2000" b="1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91AE27B-6FB3-5B4B-BD8C-FBC36D58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70" y="2966148"/>
            <a:ext cx="984967" cy="98496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8EA4C40-0FA8-ED40-AAC0-5AC6ED7F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934" y="2378579"/>
            <a:ext cx="984967" cy="98496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9900F63-51B8-C848-9501-B43C4DAA4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209" y="3535732"/>
            <a:ext cx="984967" cy="98496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B3B05CE-A11E-D947-A3F3-08162AF62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028" y="2950900"/>
            <a:ext cx="984967" cy="984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CEB68C-E1E0-3A46-8559-9BEFFC723CB7}"/>
              </a:ext>
            </a:extLst>
          </p:cNvPr>
          <p:cNvSpPr/>
          <p:nvPr/>
        </p:nvSpPr>
        <p:spPr>
          <a:xfrm>
            <a:off x="7065250" y="2384994"/>
            <a:ext cx="252000" cy="252000"/>
          </a:xfrm>
          <a:prstGeom prst="rect">
            <a:avLst/>
          </a:prstGeom>
          <a:noFill/>
          <a:ln w="15875"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7987C7-C92E-C642-A7F3-E75D1C7A1985}"/>
              </a:ext>
            </a:extLst>
          </p:cNvPr>
          <p:cNvSpPr/>
          <p:nvPr/>
        </p:nvSpPr>
        <p:spPr>
          <a:xfrm>
            <a:off x="7055593" y="3544176"/>
            <a:ext cx="252000" cy="252000"/>
          </a:xfrm>
          <a:prstGeom prst="rect">
            <a:avLst/>
          </a:prstGeom>
          <a:noFill/>
          <a:ln w="15875">
            <a:solidFill>
              <a:schemeClr val="tx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CBE394-0E2A-BE42-8A71-70945A8896B7}"/>
              </a:ext>
            </a:extLst>
          </p:cNvPr>
          <p:cNvCxnSpPr>
            <a:cxnSpLocks/>
          </p:cNvCxnSpPr>
          <p:nvPr/>
        </p:nvCxnSpPr>
        <p:spPr>
          <a:xfrm flipH="1" flipV="1">
            <a:off x="7307594" y="3544176"/>
            <a:ext cx="1061407" cy="756500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4FE376-D142-8443-81CE-4F9985F9ADB4}"/>
              </a:ext>
            </a:extLst>
          </p:cNvPr>
          <p:cNvCxnSpPr>
            <a:cxnSpLocks/>
          </p:cNvCxnSpPr>
          <p:nvPr/>
        </p:nvCxnSpPr>
        <p:spPr>
          <a:xfrm flipH="1" flipV="1">
            <a:off x="7048208" y="3796176"/>
            <a:ext cx="755326" cy="1071348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D3CE624-F072-1D4C-8D33-57C3062E1B71}"/>
              </a:ext>
            </a:extLst>
          </p:cNvPr>
          <p:cNvCxnSpPr>
            <a:cxnSpLocks/>
          </p:cNvCxnSpPr>
          <p:nvPr/>
        </p:nvCxnSpPr>
        <p:spPr>
          <a:xfrm flipH="1">
            <a:off x="7317250" y="2617292"/>
            <a:ext cx="1051750" cy="25872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D3C8F27-A129-6F49-A9D5-A275CD864521}"/>
              </a:ext>
            </a:extLst>
          </p:cNvPr>
          <p:cNvCxnSpPr>
            <a:cxnSpLocks/>
          </p:cNvCxnSpPr>
          <p:nvPr/>
        </p:nvCxnSpPr>
        <p:spPr>
          <a:xfrm flipH="1">
            <a:off x="7066994" y="2055216"/>
            <a:ext cx="736540" cy="329779"/>
          </a:xfrm>
          <a:prstGeom prst="line">
            <a:avLst/>
          </a:prstGeom>
          <a:noFill/>
          <a:ln w="19050" cap="rnd">
            <a:solidFill>
              <a:schemeClr val="tx1">
                <a:alpha val="2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4D8D31CE-C28B-5B4C-AD54-298C282475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352" y="2053240"/>
            <a:ext cx="570186" cy="571580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4D272D8-056E-B149-9F91-5A3ED6A6A3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3535" y="4300676"/>
            <a:ext cx="565465" cy="566849"/>
          </a:xfrm>
          <a:prstGeom prst="rect">
            <a:avLst/>
          </a:prstGeom>
          <a:ln>
            <a:noFill/>
          </a:ln>
          <a:effectLst>
            <a:outerShdw blurRad="1270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5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F1842182-69B9-CD42-8362-893B1052CB19}"/>
                  </a:ext>
                </a:extLst>
              </p:cNvPr>
              <p:cNvSpPr/>
              <p:nvPr/>
            </p:nvSpPr>
            <p:spPr>
              <a:xfrm rot="5400000">
                <a:off x="4207947" y="2378467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F1842182-69B9-CD42-8362-893B1052C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207947" y="2378467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EBF3B950-942A-444C-879C-CB5E94BBF7BF}"/>
                  </a:ext>
                </a:extLst>
              </p:cNvPr>
              <p:cNvSpPr/>
              <p:nvPr/>
            </p:nvSpPr>
            <p:spPr>
              <a:xfrm rot="5400000">
                <a:off x="4207947" y="3595424"/>
                <a:ext cx="894519" cy="874800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EBF3B950-942A-444C-879C-CB5E94BBF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207947" y="3595424"/>
                <a:ext cx="894519" cy="874800"/>
              </a:xfrm>
              <a:prstGeom prst="trapezoid">
                <a:avLst>
                  <a:gd name="adj" fmla="val 196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43789D3F-4DA7-2C4B-83A2-ED2741373A80}"/>
                  </a:ext>
                </a:extLst>
              </p:cNvPr>
              <p:cNvSpPr/>
              <p:nvPr/>
            </p:nvSpPr>
            <p:spPr>
              <a:xfrm rot="16200000">
                <a:off x="5480059" y="2383482"/>
                <a:ext cx="896400" cy="874303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43789D3F-4DA7-2C4B-83A2-ED2741373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80059" y="2383482"/>
                <a:ext cx="896400" cy="874303"/>
              </a:xfrm>
              <a:prstGeom prst="trapezoid">
                <a:avLst>
                  <a:gd name="adj" fmla="val 1967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F54663F5-5500-6047-8F2D-F3EF907CA284}"/>
                  </a:ext>
                </a:extLst>
              </p:cNvPr>
              <p:cNvSpPr/>
              <p:nvPr/>
            </p:nvSpPr>
            <p:spPr>
              <a:xfrm rot="16200000">
                <a:off x="5480999" y="3595673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5C3016"/>
                              </a:solidFill>
                              <a:latin typeface="Cambria Math" panose="02040503050406030204" pitchFamily="18" charset="0"/>
                              <a:ea typeface="LM Sans 10" charset="0"/>
                              <a:cs typeface="LM Sans 10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F54663F5-5500-6047-8F2D-F3EF907CA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80999" y="3595673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8EC4835-F88B-8248-B9AF-8524F6B2956F}"/>
                  </a:ext>
                </a:extLst>
              </p:cNvPr>
              <p:cNvSpPr/>
              <p:nvPr/>
            </p:nvSpPr>
            <p:spPr>
              <a:xfrm>
                <a:off x="5155411" y="2526783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8EC4835-F88B-8248-B9AF-8524F6B29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411" y="2526783"/>
                <a:ext cx="270743" cy="591895"/>
              </a:xfrm>
              <a:prstGeom prst="roundRect">
                <a:avLst/>
              </a:prstGeom>
              <a:blipFill>
                <a:blip r:embed="rId6"/>
                <a:stretch>
                  <a:fillRect l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D920320-F25A-D247-9E27-DB920FF6E01C}"/>
                  </a:ext>
                </a:extLst>
              </p:cNvPr>
              <p:cNvSpPr/>
              <p:nvPr/>
            </p:nvSpPr>
            <p:spPr>
              <a:xfrm>
                <a:off x="5155411" y="3738033"/>
                <a:ext cx="270743" cy="59189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D920320-F25A-D247-9E27-DB920FF6E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411" y="3738033"/>
                <a:ext cx="270743" cy="591895"/>
              </a:xfrm>
              <a:prstGeom prst="roundRect">
                <a:avLst/>
              </a:prstGeom>
              <a:blipFill>
                <a:blip r:embed="rId7"/>
                <a:stretch>
                  <a:fillRect l="-21739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FE93310-AB4B-5547-8374-52743C491382}"/>
                  </a:ext>
                </a:extLst>
              </p:cNvPr>
              <p:cNvSpPr/>
              <p:nvPr/>
            </p:nvSpPr>
            <p:spPr>
              <a:xfrm>
                <a:off x="6726542" y="1422846"/>
                <a:ext cx="328530" cy="73175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FE93310-AB4B-5547-8374-52743C491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2" y="1422846"/>
                <a:ext cx="328530" cy="73175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4E964B-F03F-264A-B56A-78B17018B1CB}"/>
              </a:ext>
            </a:extLst>
          </p:cNvPr>
          <p:cNvCxnSpPr>
            <a:cxnSpLocks/>
            <a:stCxn id="8" idx="2"/>
            <a:endCxn id="32" idx="1"/>
          </p:cNvCxnSpPr>
          <p:nvPr/>
        </p:nvCxnSpPr>
        <p:spPr>
          <a:xfrm>
            <a:off x="6365412" y="2820634"/>
            <a:ext cx="361131" cy="209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5DC10-4AA4-BD49-837D-F0EF59D7E437}"/>
              </a:ext>
            </a:extLst>
          </p:cNvPr>
          <p:cNvCxnSpPr>
            <a:cxnSpLocks/>
          </p:cNvCxnSpPr>
          <p:nvPr/>
        </p:nvCxnSpPr>
        <p:spPr>
          <a:xfrm flipV="1">
            <a:off x="6365411" y="4025819"/>
            <a:ext cx="365677" cy="7006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49ED2C-7C15-B541-B991-F6BEE79F1C1B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>
            <a:off x="6378708" y="1782419"/>
            <a:ext cx="347835" cy="6305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CC0635-8B75-DA49-A8D3-D41C8D83D73B}"/>
                  </a:ext>
                </a:extLst>
              </p:cNvPr>
              <p:cNvSpPr/>
              <p:nvPr/>
            </p:nvSpPr>
            <p:spPr>
              <a:xfrm>
                <a:off x="5708389" y="1516687"/>
                <a:ext cx="670319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C301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CC0635-8B75-DA49-A8D3-D41C8D83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389" y="1516687"/>
                <a:ext cx="670319" cy="531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0F4396E-1062-8848-AD87-69E41D9CDCDC}"/>
              </a:ext>
            </a:extLst>
          </p:cNvPr>
          <p:cNvCxnSpPr>
            <a:cxnSpLocks/>
            <a:stCxn id="31" idx="3"/>
            <a:endCxn id="7" idx="2"/>
          </p:cNvCxnSpPr>
          <p:nvPr/>
        </p:nvCxnSpPr>
        <p:spPr>
          <a:xfrm>
            <a:off x="3783042" y="3424347"/>
            <a:ext cx="434764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7F907FF-5FA5-1C4A-9263-9008595FD339}"/>
              </a:ext>
            </a:extLst>
          </p:cNvPr>
          <p:cNvCxnSpPr>
            <a:cxnSpLocks/>
            <a:stCxn id="31" idx="3"/>
            <a:endCxn id="6" idx="2"/>
          </p:cNvCxnSpPr>
          <p:nvPr/>
        </p:nvCxnSpPr>
        <p:spPr>
          <a:xfrm flipV="1">
            <a:off x="3783042" y="2815869"/>
            <a:ext cx="434764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35AE749-9D62-7643-BEE1-2275952C573C}"/>
                  </a:ext>
                </a:extLst>
              </p:cNvPr>
              <p:cNvSpPr/>
              <p:nvPr/>
            </p:nvSpPr>
            <p:spPr>
              <a:xfrm>
                <a:off x="3279042" y="3172347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35AE749-9D62-7643-BEE1-2275952C5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042" y="3172347"/>
                <a:ext cx="504000" cy="5040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B815B5E1-A15F-A14A-999E-21B636A2BB12}"/>
                  </a:ext>
                </a:extLst>
              </p:cNvPr>
              <p:cNvSpPr/>
              <p:nvPr/>
            </p:nvSpPr>
            <p:spPr>
              <a:xfrm>
                <a:off x="6726542" y="2570730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B815B5E1-A15F-A14A-999E-21B636A2B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42" y="2570730"/>
                <a:ext cx="504000" cy="5040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49728A0-755E-BE4C-BE5E-E3C4826C8C21}"/>
                  </a:ext>
                </a:extLst>
              </p:cNvPr>
              <p:cNvSpPr/>
              <p:nvPr/>
            </p:nvSpPr>
            <p:spPr>
              <a:xfrm>
                <a:off x="6712807" y="3780823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49728A0-755E-BE4C-BE5E-E3C4826C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07" y="3780823"/>
                <a:ext cx="504000" cy="5040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F7EDA15-08E0-E941-AEFD-FBA564F489BC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 flipV="1">
            <a:off x="7216808" y="3424347"/>
            <a:ext cx="395821" cy="608476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F6CFE76-2CD8-0948-961F-10A75C8AC158}"/>
              </a:ext>
            </a:extLst>
          </p:cNvPr>
          <p:cNvCxnSpPr>
            <a:cxnSpLocks/>
            <a:stCxn id="32" idx="3"/>
            <a:endCxn id="39" idx="1"/>
          </p:cNvCxnSpPr>
          <p:nvPr/>
        </p:nvCxnSpPr>
        <p:spPr>
          <a:xfrm>
            <a:off x="7230542" y="2822731"/>
            <a:ext cx="382086" cy="601617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8567C2EC-E1FD-0E46-8845-1EA3C9968B44}"/>
                  </a:ext>
                </a:extLst>
              </p:cNvPr>
              <p:cNvSpPr/>
              <p:nvPr/>
            </p:nvSpPr>
            <p:spPr>
              <a:xfrm>
                <a:off x="7612628" y="3172347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8567C2EC-E1FD-0E46-8845-1EA3C996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28" y="3172347"/>
                <a:ext cx="504000" cy="50400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85D00BD0-CCB5-F549-8D85-5D284246F71D}"/>
              </a:ext>
            </a:extLst>
          </p:cNvPr>
          <p:cNvCxnSpPr>
            <a:cxnSpLocks/>
            <a:stCxn id="10" idx="0"/>
            <a:endCxn id="24" idx="1"/>
          </p:cNvCxnSpPr>
          <p:nvPr/>
        </p:nvCxnSpPr>
        <p:spPr>
          <a:xfrm rot="5400000" flipH="1" flipV="1">
            <a:off x="5127403" y="1945797"/>
            <a:ext cx="744364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20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2">
            <a:extLst>
              <a:ext uri="{FF2B5EF4-FFF2-40B4-BE49-F238E27FC236}">
                <a16:creationId xmlns:a16="http://schemas.microsoft.com/office/drawing/2014/main" id="{DB37C550-285E-6640-AA6F-7EBFC4EE0E38}"/>
              </a:ext>
            </a:extLst>
          </p:cNvPr>
          <p:cNvSpPr/>
          <p:nvPr/>
        </p:nvSpPr>
        <p:spPr>
          <a:xfrm>
            <a:off x="6643417" y="1466308"/>
            <a:ext cx="1670093" cy="786905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985" h="491631">
                <a:moveTo>
                  <a:pt x="0" y="0"/>
                </a:moveTo>
                <a:cubicBezTo>
                  <a:pt x="61741" y="90168"/>
                  <a:pt x="27444" y="449253"/>
                  <a:pt x="82985" y="491631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817BCAEC-4367-694E-AD58-7DD1518735D5}"/>
              </a:ext>
            </a:extLst>
          </p:cNvPr>
          <p:cNvSpPr/>
          <p:nvPr/>
        </p:nvSpPr>
        <p:spPr>
          <a:xfrm rot="5400000">
            <a:off x="3802338" y="2050807"/>
            <a:ext cx="894519" cy="874800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C3016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C3016"/>
                </a:solidFill>
                <a:latin typeface="LM Roman 10" pitchFamily="2" charset="77"/>
              </a:rPr>
              <a:t>c</a:t>
            </a:r>
            <a:endParaRPr lang="en-US" sz="2400" i="1" baseline="-25000" dirty="0">
              <a:solidFill>
                <a:srgbClr val="5C3016"/>
              </a:solidFill>
              <a:latin typeface="LM Roman 10" pitchFamily="2" charset="7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57ADAD8F-D3F0-ED44-8BB2-D26A5E4D082E}"/>
              </a:ext>
            </a:extLst>
          </p:cNvPr>
          <p:cNvSpPr/>
          <p:nvPr/>
        </p:nvSpPr>
        <p:spPr>
          <a:xfrm rot="5400000">
            <a:off x="3802338" y="3267764"/>
            <a:ext cx="894519" cy="874800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72000" rIns="0" rtlCol="0" anchor="ctr"/>
          <a:lstStyle/>
          <a:p>
            <a:pPr algn="ctr"/>
            <a:r>
              <a:rPr lang="en-US" sz="2400" i="1" dirty="0" err="1">
                <a:solidFill>
                  <a:srgbClr val="5C3016"/>
                </a:solidFill>
                <a:latin typeface="LM Roman 10" pitchFamily="2" charset="77"/>
              </a:rPr>
              <a:t>E</a:t>
            </a:r>
            <a:r>
              <a:rPr lang="en-US" sz="2400" i="1" baseline="-25000" dirty="0" err="1">
                <a:solidFill>
                  <a:srgbClr val="5C3016"/>
                </a:solidFill>
                <a:latin typeface="LM Roman 10" pitchFamily="2" charset="77"/>
              </a:rPr>
              <a:t>u</a:t>
            </a:r>
            <a:endParaRPr lang="en-US" sz="2400" i="1" baseline="-25000" dirty="0">
              <a:solidFill>
                <a:srgbClr val="5C3016"/>
              </a:solidFill>
              <a:latin typeface="LM Roman 10" pitchFamily="2" charset="77"/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8C8E7F0-E072-F840-8AE8-349ED778A977}"/>
              </a:ext>
            </a:extLst>
          </p:cNvPr>
          <p:cNvSpPr/>
          <p:nvPr/>
        </p:nvSpPr>
        <p:spPr>
          <a:xfrm rot="16200000">
            <a:off x="5074450" y="2055822"/>
            <a:ext cx="896400" cy="874303"/>
          </a:xfrm>
          <a:prstGeom prst="trapezoid">
            <a:avLst>
              <a:gd name="adj" fmla="val 196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lIns="72000" rIns="0" rtlCol="0" anchor="ctr"/>
          <a:lstStyle/>
          <a:p>
            <a:pPr algn="ctr"/>
            <a:r>
              <a:rPr lang="en-US" sz="2400" i="1" dirty="0">
                <a:solidFill>
                  <a:srgbClr val="5C3016"/>
                </a:solidFill>
                <a:latin typeface="LM Roman 10" pitchFamily="2" charset="77"/>
              </a:rPr>
              <a:t>D</a:t>
            </a:r>
            <a:r>
              <a:rPr lang="en-US" sz="2400" i="1" baseline="-25000" dirty="0">
                <a:solidFill>
                  <a:srgbClr val="5C3016"/>
                </a:solidFill>
                <a:latin typeface="LM Roman 10" pitchFamily="2" charset="77"/>
              </a:rPr>
              <a:t>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C08D37-FDDE-F944-94F9-37038DF9F090}"/>
              </a:ext>
            </a:extLst>
          </p:cNvPr>
          <p:cNvSpPr/>
          <p:nvPr/>
        </p:nvSpPr>
        <p:spPr>
          <a:xfrm>
            <a:off x="4749802" y="2199123"/>
            <a:ext cx="270743" cy="591895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c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2C9D04-B6A7-6D41-BF74-D831AD828378}"/>
              </a:ext>
            </a:extLst>
          </p:cNvPr>
          <p:cNvSpPr/>
          <p:nvPr/>
        </p:nvSpPr>
        <p:spPr>
          <a:xfrm>
            <a:off x="4749802" y="3410373"/>
            <a:ext cx="270743" cy="591895"/>
          </a:xfrm>
          <a:prstGeom prst="roundRect">
            <a:avLst/>
          </a:prstGeom>
          <a:solidFill>
            <a:srgbClr val="68B1F4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rgbClr val="13314D"/>
                </a:solidFill>
                <a:latin typeface="LM Roman 10" pitchFamily="2" charset="77"/>
              </a:rPr>
              <a:t>h</a:t>
            </a:r>
            <a:r>
              <a:rPr lang="en-US" i="1" baseline="-25000" dirty="0" err="1">
                <a:solidFill>
                  <a:srgbClr val="13314D"/>
                </a:solidFill>
                <a:latin typeface="LM Roman 10" pitchFamily="2" charset="77"/>
              </a:rPr>
              <a:t>u</a:t>
            </a:r>
            <a:endParaRPr lang="en-US" i="1" baseline="-25000" dirty="0">
              <a:solidFill>
                <a:srgbClr val="13314D"/>
              </a:solidFill>
              <a:latin typeface="LM Roman 10" pitchFamily="2" charset="7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1F5D09-75C0-EC49-A887-27A527781DD0}"/>
              </a:ext>
            </a:extLst>
          </p:cNvPr>
          <p:cNvCxnSpPr>
            <a:cxnSpLocks/>
            <a:stCxn id="8" idx="2"/>
            <a:endCxn id="20" idx="1"/>
          </p:cNvCxnSpPr>
          <p:nvPr/>
        </p:nvCxnSpPr>
        <p:spPr>
          <a:xfrm>
            <a:off x="5959803" y="2492974"/>
            <a:ext cx="375199" cy="2097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AB32BD-441C-2649-AFD6-D112E182197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987167" y="1454759"/>
            <a:ext cx="347835" cy="6305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29D6BCA-9844-A14B-BBFD-814152A410D3}"/>
                  </a:ext>
                </a:extLst>
              </p:cNvPr>
              <p:cNvSpPr/>
              <p:nvPr/>
            </p:nvSpPr>
            <p:spPr>
              <a:xfrm>
                <a:off x="5302780" y="1189027"/>
                <a:ext cx="683615" cy="5314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5C3016"/>
                          </a:solidFill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5C3016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29D6BCA-9844-A14B-BBFD-814152A41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780" y="1189027"/>
                <a:ext cx="683615" cy="531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32001E1-ACB6-4043-882F-3AE180078EE3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377433" y="3096687"/>
            <a:ext cx="434764" cy="60847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B8A3D9B2-E2EA-7C42-8729-8ACB718C8D5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377433" y="2488209"/>
            <a:ext cx="434764" cy="608479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E406EF0-9CCD-6F46-80DF-3390E19DC5EC}"/>
                  </a:ext>
                </a:extLst>
              </p:cNvPr>
              <p:cNvSpPr/>
              <p:nvPr/>
            </p:nvSpPr>
            <p:spPr>
              <a:xfrm>
                <a:off x="2873433" y="2844687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E406EF0-9CCD-6F46-80DF-3390E19DC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433" y="2844687"/>
                <a:ext cx="504000" cy="504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6B68678-9AF4-0E49-A68F-A51212BC1FC2}"/>
                  </a:ext>
                </a:extLst>
              </p:cNvPr>
              <p:cNvSpPr/>
              <p:nvPr/>
            </p:nvSpPr>
            <p:spPr>
              <a:xfrm>
                <a:off x="7207019" y="2844687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6B68678-9AF4-0E49-A68F-A51212BC1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019" y="2844687"/>
                <a:ext cx="504000" cy="504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91AAEF-2EDD-6944-89ED-BD5BC5DB12A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21794" y="1618137"/>
            <a:ext cx="744364" cy="417606"/>
          </a:xfrm>
          <a:prstGeom prst="curvedConnector2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328C892-22B5-3744-AD76-D141268CE33B}"/>
                  </a:ext>
                </a:extLst>
              </p:cNvPr>
              <p:cNvSpPr/>
              <p:nvPr/>
            </p:nvSpPr>
            <p:spPr>
              <a:xfrm>
                <a:off x="8313511" y="1264258"/>
                <a:ext cx="1044877" cy="40409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432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cls</m:t>
                    </m:r>
                  </m:oMath>
                </a14:m>
                <a:r>
                  <a:rPr lang="en-US" sz="2000" dirty="0">
                    <a:solidFill>
                      <a:srgbClr val="5641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328C892-22B5-3744-AD76-D141268CE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511" y="1264258"/>
                <a:ext cx="1044877" cy="404098"/>
              </a:xfrm>
              <a:prstGeom prst="roundRect">
                <a:avLst/>
              </a:prstGeom>
              <a:blipFill>
                <a:blip r:embed="rId5"/>
                <a:stretch>
                  <a:fillRect t="-1212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6144390-F5A0-F847-8C31-3E2A286F5D0E}"/>
                  </a:ext>
                </a:extLst>
              </p:cNvPr>
              <p:cNvSpPr/>
              <p:nvPr/>
            </p:nvSpPr>
            <p:spPr>
              <a:xfrm>
                <a:off x="8313511" y="2027802"/>
                <a:ext cx="1044877" cy="40409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432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stability</m:t>
                    </m:r>
                  </m:oMath>
                </a14:m>
                <a:r>
                  <a:rPr lang="en-US" sz="2000" dirty="0">
                    <a:solidFill>
                      <a:srgbClr val="5641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6144390-F5A0-F847-8C31-3E2A286F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511" y="2027802"/>
                <a:ext cx="1044877" cy="404098"/>
              </a:xfrm>
              <a:prstGeom prst="roundRect">
                <a:avLst/>
              </a:prstGeom>
              <a:blipFill>
                <a:blip r:embed="rId6"/>
                <a:stretch>
                  <a:fillRect t="-12121" r="-833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83F016E-272A-DC4C-9014-CA2D4A1A39AF}"/>
                  </a:ext>
                </a:extLst>
              </p:cNvPr>
              <p:cNvSpPr/>
              <p:nvPr/>
            </p:nvSpPr>
            <p:spPr>
              <a:xfrm>
                <a:off x="8121823" y="2855150"/>
                <a:ext cx="1435834" cy="818302"/>
              </a:xfrm>
              <a:prstGeom prst="roundRect">
                <a:avLst>
                  <a:gd name="adj" fmla="val 9814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720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baseline="-25000" dirty="0">
                    <a:solidFill>
                      <a:srgbClr val="564100"/>
                    </a:solidFill>
                    <a:latin typeface="LM Roman 10" pitchFamily="2" charset="77"/>
                  </a:rPr>
                  <a:t>rec</a:t>
                </a:r>
                <a:endParaRPr lang="en-US" sz="2000" dirty="0">
                  <a:solidFill>
                    <a:srgbClr val="564100"/>
                  </a:solidFill>
                  <a:latin typeface="LM Roman 10" pitchFamily="2" charset="77"/>
                </a:endParaRPr>
              </a:p>
              <a:p>
                <a:pPr algn="ctr"/>
                <a:endParaRPr lang="en-US" sz="300" dirty="0">
                  <a:solidFill>
                    <a:srgbClr val="564100"/>
                  </a:solidFill>
                  <a:latin typeface="LM Roman 10" pitchFamily="2" charset="77"/>
                </a:endParaRPr>
              </a:p>
              <a:p>
                <a:pPr algn="ctr"/>
                <a:r>
                  <a:rPr lang="en-US" sz="1400" dirty="0">
                    <a:solidFill>
                      <a:srgbClr val="564100"/>
                    </a:solidFill>
                    <a:latin typeface="LM Roman 10" pitchFamily="2" charset="77"/>
                  </a:rPr>
                  <a:t>+ branch</a:t>
                </a:r>
                <a:r>
                  <a:rPr lang="en-US" sz="1400" dirty="0">
                    <a:solidFill>
                      <a:schemeClr val="accent4"/>
                    </a:solidFill>
                    <a:latin typeface="LM Roman 10" pitchFamily="2" charset="77"/>
                  </a:rPr>
                  <a:t> +</a:t>
                </a:r>
                <a:r>
                  <a:rPr lang="en-US" sz="1400" dirty="0">
                    <a:solidFill>
                      <a:srgbClr val="564100"/>
                    </a:solidFill>
                    <a:latin typeface="LM Roman 10" pitchFamily="2" charset="77"/>
                  </a:rPr>
                  <a:t> complementarity</a:t>
                </a: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83F016E-272A-DC4C-9014-CA2D4A1A3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823" y="2855150"/>
                <a:ext cx="1435834" cy="818302"/>
              </a:xfrm>
              <a:prstGeom prst="roundRect">
                <a:avLst>
                  <a:gd name="adj" fmla="val 9814"/>
                </a:avLst>
              </a:prstGeom>
              <a:blipFill>
                <a:blip r:embed="rId7"/>
                <a:stretch>
                  <a:fillRect l="-870" r="-347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1A1695-E076-5B48-98A9-94C95E3C178F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>
            <a:off x="6649464" y="1461063"/>
            <a:ext cx="1664047" cy="5244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C0E1B5A4-9402-F54A-9A06-0838B0B74D6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711019" y="3096687"/>
            <a:ext cx="410804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DC216A37-054E-554D-92E1-57C4E2CA542F}"/>
                  </a:ext>
                </a:extLst>
              </p:cNvPr>
              <p:cNvSpPr/>
              <p:nvPr/>
            </p:nvSpPr>
            <p:spPr>
              <a:xfrm>
                <a:off x="8313511" y="4086475"/>
                <a:ext cx="1044877" cy="40409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72000" tIns="0" rIns="0" bIns="1080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>
                        <a:solidFill>
                          <a:srgbClr val="56410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rec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−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564100"/>
                        </a:solidFill>
                        <a:latin typeface="LM Roman 10" pitchFamily="2" charset="77"/>
                      </a:rPr>
                      <m:t>inter</m:t>
                    </m:r>
                  </m:oMath>
                </a14:m>
                <a:r>
                  <a:rPr lang="en-US" sz="3200" dirty="0">
                    <a:solidFill>
                      <a:srgbClr val="564100"/>
                    </a:solidFill>
                    <a:latin typeface="LM Roman 10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DC216A37-054E-554D-92E1-57C4E2CA5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511" y="4086475"/>
                <a:ext cx="1044877" cy="404098"/>
              </a:xfrm>
              <a:prstGeom prst="roundRect">
                <a:avLst/>
              </a:prstGeom>
              <a:blipFill>
                <a:blip r:embed="rId8"/>
                <a:stretch>
                  <a:fillRect t="-50000" r="-2381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6F88952A-A986-6A4C-9F67-1045588415B4}"/>
              </a:ext>
            </a:extLst>
          </p:cNvPr>
          <p:cNvSpPr/>
          <p:nvPr/>
        </p:nvSpPr>
        <p:spPr>
          <a:xfrm>
            <a:off x="5440276" y="3015944"/>
            <a:ext cx="153555" cy="1535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9D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0" rIns="0" bIns="50400" rtlCol="0" anchor="ctr"/>
          <a:lstStyle/>
          <a:p>
            <a:pPr algn="ctr"/>
            <a:r>
              <a:rPr lang="en-US" b="1" dirty="0">
                <a:latin typeface="LM Roman 10" pitchFamily="2" charset="77"/>
              </a:rPr>
              <a:t>-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714FD494-02A9-AA44-AB25-B588E14DCE97}"/>
              </a:ext>
            </a:extLst>
          </p:cNvPr>
          <p:cNvCxnSpPr>
            <a:cxnSpLocks/>
            <a:stCxn id="6" idx="3"/>
            <a:endCxn id="4" idx="2"/>
          </p:cNvCxnSpPr>
          <p:nvPr/>
        </p:nvCxnSpPr>
        <p:spPr>
          <a:xfrm rot="16200000" flipH="1">
            <a:off x="4723273" y="2375719"/>
            <a:ext cx="243326" cy="1190678"/>
          </a:xfrm>
          <a:prstGeom prst="curvedConnector2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D56B9AF1-6229-B748-AAA9-0E984F601F1C}"/>
              </a:ext>
            </a:extLst>
          </p:cNvPr>
          <p:cNvCxnSpPr>
            <a:cxnSpLocks/>
            <a:stCxn id="8" idx="1"/>
            <a:endCxn id="4" idx="0"/>
          </p:cNvCxnSpPr>
          <p:nvPr/>
        </p:nvCxnSpPr>
        <p:spPr>
          <a:xfrm rot="5400000">
            <a:off x="5439457" y="2932747"/>
            <a:ext cx="160793" cy="5598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5D1AE5C-FCDA-8F49-B83E-9287947769FE}"/>
              </a:ext>
            </a:extLst>
          </p:cNvPr>
          <p:cNvSpPr/>
          <p:nvPr/>
        </p:nvSpPr>
        <p:spPr>
          <a:xfrm>
            <a:off x="5436739" y="4258193"/>
            <a:ext cx="153555" cy="1535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9D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0" rIns="0" bIns="50400" rtlCol="0" anchor="ctr"/>
          <a:lstStyle/>
          <a:p>
            <a:pPr algn="ctr"/>
            <a:r>
              <a:rPr lang="en-US" b="1" dirty="0">
                <a:latin typeface="LM Roman 10" pitchFamily="2" charset="77"/>
              </a:rPr>
              <a:t>-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59ADE29-4996-014B-AF8D-215EF9294B02}"/>
              </a:ext>
            </a:extLst>
          </p:cNvPr>
          <p:cNvCxnSpPr>
            <a:cxnSpLocks/>
            <a:stCxn id="7" idx="3"/>
            <a:endCxn id="48" idx="2"/>
          </p:cNvCxnSpPr>
          <p:nvPr/>
        </p:nvCxnSpPr>
        <p:spPr>
          <a:xfrm rot="16200000" flipH="1">
            <a:off x="4708858" y="3607091"/>
            <a:ext cx="268618" cy="1187141"/>
          </a:xfrm>
          <a:prstGeom prst="curvedConnector2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42A9235B-0579-8B4F-AD5C-FB38F57EBECC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5420149" y="4161289"/>
            <a:ext cx="190270" cy="3536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CA61C497-5F59-CF4E-9DE1-6BFE3F5D2EAC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5590293" y="4334970"/>
            <a:ext cx="2723216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FDDB6ED1-9524-7440-859C-E86E9BF9FBF6}"/>
              </a:ext>
            </a:extLst>
          </p:cNvPr>
          <p:cNvSpPr/>
          <p:nvPr/>
        </p:nvSpPr>
        <p:spPr>
          <a:xfrm flipV="1">
            <a:off x="5604183" y="3079982"/>
            <a:ext cx="2699781" cy="1141206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48401"/>
              <a:gd name="connsiteY0" fmla="*/ 752538 h 759002"/>
              <a:gd name="connsiteX1" fmla="*/ 248401 w 248401"/>
              <a:gd name="connsiteY1" fmla="*/ 1479 h 759002"/>
              <a:gd name="connsiteX0" fmla="*/ 0 w 428704"/>
              <a:gd name="connsiteY0" fmla="*/ 666565 h 673679"/>
              <a:gd name="connsiteX1" fmla="*/ 428704 w 428704"/>
              <a:gd name="connsiteY1" fmla="*/ 1633 h 673679"/>
              <a:gd name="connsiteX0" fmla="*/ 0 w 428704"/>
              <a:gd name="connsiteY0" fmla="*/ 670927 h 670927"/>
              <a:gd name="connsiteX1" fmla="*/ 428704 w 428704"/>
              <a:gd name="connsiteY1" fmla="*/ 5995 h 670927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315 w 429019"/>
              <a:gd name="connsiteY0" fmla="*/ 683850 h 683850"/>
              <a:gd name="connsiteX1" fmla="*/ 15837 w 429019"/>
              <a:gd name="connsiteY1" fmla="*/ 122418 h 683850"/>
              <a:gd name="connsiteX2" fmla="*/ 429019 w 429019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16151 w 444855"/>
              <a:gd name="connsiteY0" fmla="*/ 682564 h 682564"/>
              <a:gd name="connsiteX1" fmla="*/ 31673 w 444855"/>
              <a:gd name="connsiteY1" fmla="*/ 121132 h 682564"/>
              <a:gd name="connsiteX2" fmla="*/ 444855 w 444855"/>
              <a:gd name="connsiteY2" fmla="*/ 17632 h 682564"/>
              <a:gd name="connsiteX0" fmla="*/ 0 w 428704"/>
              <a:gd name="connsiteY0" fmla="*/ 668411 h 668411"/>
              <a:gd name="connsiteX1" fmla="*/ 267815 w 428704"/>
              <a:gd name="connsiteY1" fmla="*/ 429871 h 668411"/>
              <a:gd name="connsiteX2" fmla="*/ 428704 w 428704"/>
              <a:gd name="connsiteY2" fmla="*/ 3479 h 66841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39173"/>
              <a:gd name="connsiteY0" fmla="*/ 602447 h 602447"/>
              <a:gd name="connsiteX1" fmla="*/ 280430 w 439173"/>
              <a:gd name="connsiteY1" fmla="*/ 410739 h 602447"/>
              <a:gd name="connsiteX2" fmla="*/ 439173 w 439173"/>
              <a:gd name="connsiteY2" fmla="*/ 3544 h 602447"/>
              <a:gd name="connsiteX0" fmla="*/ 0 w 439173"/>
              <a:gd name="connsiteY0" fmla="*/ 598903 h 598903"/>
              <a:gd name="connsiteX1" fmla="*/ 280430 w 439173"/>
              <a:gd name="connsiteY1" fmla="*/ 407195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623179 h 623179"/>
              <a:gd name="connsiteX1" fmla="*/ 36527 w 439173"/>
              <a:gd name="connsiteY1" fmla="*/ 115007 h 623179"/>
              <a:gd name="connsiteX2" fmla="*/ 439173 w 439173"/>
              <a:gd name="connsiteY2" fmla="*/ 24276 h 623179"/>
              <a:gd name="connsiteX0" fmla="*/ 0 w 439173"/>
              <a:gd name="connsiteY0" fmla="*/ 687715 h 687715"/>
              <a:gd name="connsiteX1" fmla="*/ 40185 w 439173"/>
              <a:gd name="connsiteY1" fmla="*/ 85011 h 687715"/>
              <a:gd name="connsiteX2" fmla="*/ 439173 w 439173"/>
              <a:gd name="connsiteY2" fmla="*/ 88812 h 687715"/>
              <a:gd name="connsiteX0" fmla="*/ 0 w 439173"/>
              <a:gd name="connsiteY0" fmla="*/ 602736 h 602736"/>
              <a:gd name="connsiteX1" fmla="*/ 40185 w 439173"/>
              <a:gd name="connsiteY1" fmla="*/ 32 h 602736"/>
              <a:gd name="connsiteX2" fmla="*/ 439173 w 439173"/>
              <a:gd name="connsiteY2" fmla="*/ 3833 h 602736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4"/>
              <a:gd name="connsiteX1" fmla="*/ 55106 w 439173"/>
              <a:gd name="connsiteY1" fmla="*/ 2359 h 598974"/>
              <a:gd name="connsiteX2" fmla="*/ 439173 w 439173"/>
              <a:gd name="connsiteY2" fmla="*/ 0 h 598974"/>
              <a:gd name="connsiteX0" fmla="*/ 0 w 475286"/>
              <a:gd name="connsiteY0" fmla="*/ 598903 h 598974"/>
              <a:gd name="connsiteX1" fmla="*/ 55106 w 475286"/>
              <a:gd name="connsiteY1" fmla="*/ 2359 h 598974"/>
              <a:gd name="connsiteX2" fmla="*/ 475286 w 475286"/>
              <a:gd name="connsiteY2" fmla="*/ 0 h 59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286" h="598974">
                <a:moveTo>
                  <a:pt x="0" y="598903"/>
                </a:moveTo>
                <a:cubicBezTo>
                  <a:pt x="65925" y="606499"/>
                  <a:pt x="-822" y="4589"/>
                  <a:pt x="55106" y="2359"/>
                </a:cubicBezTo>
                <a:cubicBezTo>
                  <a:pt x="111034" y="129"/>
                  <a:pt x="361501" y="235"/>
                  <a:pt x="475286" y="0"/>
                </a:cubicBezTo>
              </a:path>
            </a:pathLst>
          </a:cu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C412D1A0-ED4D-6742-BB2F-B8612E0C6367}"/>
                  </a:ext>
                </a:extLst>
              </p:cNvPr>
              <p:cNvSpPr/>
              <p:nvPr/>
            </p:nvSpPr>
            <p:spPr>
              <a:xfrm rot="16200000">
                <a:off x="5075390" y="3268013"/>
                <a:ext cx="894519" cy="874304"/>
              </a:xfrm>
              <a:prstGeom prst="trapezoid">
                <a:avLst>
                  <a:gd name="adj" fmla="val 1967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rgbClr val="5C3016"/>
                          </a:solidFill>
                          <a:latin typeface="LM Roman 10" pitchFamily="2" charset="77"/>
                        </a:rPr>
                        <m:t>D</m:t>
                      </m:r>
                      <m:r>
                        <m:rPr>
                          <m:nor/>
                        </m:rPr>
                        <a:rPr lang="en-US" sz="2400" i="1" baseline="-25000" dirty="0" smtClean="0">
                          <a:solidFill>
                            <a:srgbClr val="5C3016"/>
                          </a:solidFill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sz="2400" i="1" baseline="-25000" dirty="0">
                  <a:solidFill>
                    <a:srgbClr val="5C3016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C412D1A0-ED4D-6742-BB2F-B8612E0C6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75390" y="3268013"/>
                <a:ext cx="894519" cy="874304"/>
              </a:xfrm>
              <a:prstGeom prst="trapezoid">
                <a:avLst>
                  <a:gd name="adj" fmla="val 19678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36996CF-DE3D-A54D-A3D7-7AE9FCE11AE3}"/>
                  </a:ext>
                </a:extLst>
              </p:cNvPr>
              <p:cNvSpPr/>
              <p:nvPr/>
            </p:nvSpPr>
            <p:spPr>
              <a:xfrm>
                <a:off x="6320933" y="1095186"/>
                <a:ext cx="328530" cy="731754"/>
              </a:xfrm>
              <a:prstGeom prst="roundRect">
                <a:avLst/>
              </a:prstGeom>
              <a:solidFill>
                <a:srgbClr val="7ABD4D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y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334F1F"/>
                          </a:solidFill>
                          <a:latin typeface="LM Roman 10" pitchFamily="2" charset="77"/>
                        </a:rPr>
                        <m:t>̂</m:t>
                      </m:r>
                    </m:oMath>
                  </m:oMathPara>
                </a14:m>
                <a:endParaRPr lang="en-US" dirty="0">
                  <a:solidFill>
                    <a:srgbClr val="334F1F"/>
                  </a:solidFill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36996CF-DE3D-A54D-A3D7-7AE9FCE11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933" y="1095186"/>
                <a:ext cx="328530" cy="731754"/>
              </a:xfrm>
              <a:prstGeom prst="roundRect">
                <a:avLst/>
              </a:prstGeom>
              <a:blipFill>
                <a:blip r:embed="rId10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DDA2C7AF-4B1D-C447-B5DA-8571F2473F28}"/>
              </a:ext>
            </a:extLst>
          </p:cNvPr>
          <p:cNvGrpSpPr/>
          <p:nvPr/>
        </p:nvGrpSpPr>
        <p:grpSpPr>
          <a:xfrm>
            <a:off x="6819209" y="2495072"/>
            <a:ext cx="387302" cy="1210093"/>
            <a:chOff x="5172493" y="1988765"/>
            <a:chExt cx="510018" cy="1974040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BCD0368-6D96-FA42-BA4F-63B56F942CC1}"/>
                </a:ext>
              </a:extLst>
            </p:cNvPr>
            <p:cNvSpPr/>
            <p:nvPr/>
          </p:nvSpPr>
          <p:spPr>
            <a:xfrm>
              <a:off x="5172493" y="1988765"/>
              <a:ext cx="504265" cy="984364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7D9D699-D27E-074B-8B48-28E4B1A364C0}"/>
                </a:ext>
              </a:extLst>
            </p:cNvPr>
            <p:cNvSpPr/>
            <p:nvPr/>
          </p:nvSpPr>
          <p:spPr>
            <a:xfrm flipV="1">
              <a:off x="5178246" y="2973128"/>
              <a:ext cx="504265" cy="989677"/>
            </a:xfrm>
            <a:custGeom>
              <a:avLst/>
              <a:gdLst>
                <a:gd name="connsiteX0" fmla="*/ 0 w 274730"/>
                <a:gd name="connsiteY0" fmla="*/ 0 h 6589"/>
                <a:gd name="connsiteX1" fmla="*/ 274730 w 274730"/>
                <a:gd name="connsiteY1" fmla="*/ 4100 h 6589"/>
                <a:gd name="connsiteX0" fmla="*/ 0 w 42239"/>
                <a:gd name="connsiteY0" fmla="*/ 1219742 h 1219936"/>
                <a:gd name="connsiteX1" fmla="*/ 42239 w 42239"/>
                <a:gd name="connsiteY1" fmla="*/ 0 h 1219936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1631"/>
                <a:gd name="connsiteX1" fmla="*/ 82985 w 82985"/>
                <a:gd name="connsiteY1" fmla="*/ 491631 h 491631"/>
                <a:gd name="connsiteX0" fmla="*/ 0 w 82985"/>
                <a:gd name="connsiteY0" fmla="*/ 0 h 493415"/>
                <a:gd name="connsiteX1" fmla="*/ 82985 w 82985"/>
                <a:gd name="connsiteY1" fmla="*/ 491631 h 493415"/>
                <a:gd name="connsiteX0" fmla="*/ 0 w 82985"/>
                <a:gd name="connsiteY0" fmla="*/ 0 h 494610"/>
                <a:gd name="connsiteX1" fmla="*/ 82985 w 82985"/>
                <a:gd name="connsiteY1" fmla="*/ 491631 h 494610"/>
                <a:gd name="connsiteX0" fmla="*/ 0 w 82985"/>
                <a:gd name="connsiteY0" fmla="*/ 0 h 493679"/>
                <a:gd name="connsiteX1" fmla="*/ 82985 w 82985"/>
                <a:gd name="connsiteY1" fmla="*/ 491631 h 493679"/>
                <a:gd name="connsiteX0" fmla="*/ 0 w 82985"/>
                <a:gd name="connsiteY0" fmla="*/ 0 h 493737"/>
                <a:gd name="connsiteX1" fmla="*/ 82985 w 82985"/>
                <a:gd name="connsiteY1" fmla="*/ 491631 h 493737"/>
                <a:gd name="connsiteX0" fmla="*/ 0 w 82985"/>
                <a:gd name="connsiteY0" fmla="*/ 0 h 491631"/>
                <a:gd name="connsiteX1" fmla="*/ 82985 w 82985"/>
                <a:gd name="connsiteY1" fmla="*/ 491631 h 4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985" h="491631">
                  <a:moveTo>
                    <a:pt x="0" y="0"/>
                  </a:moveTo>
                  <a:cubicBezTo>
                    <a:pt x="61741" y="90168"/>
                    <a:pt x="27444" y="449253"/>
                    <a:pt x="82985" y="491631"/>
                  </a:cubicBezTo>
                </a:path>
              </a:pathLst>
            </a:custGeom>
            <a:ln w="349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M Roman 10" pitchFamily="2" charset="77"/>
              </a:endParaRPr>
            </a:p>
          </p:txBody>
        </p:sp>
      </p:grp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BF10D383-2D44-0849-80CE-F9542820EB8E}"/>
              </a:ext>
            </a:extLst>
          </p:cNvPr>
          <p:cNvCxnSpPr>
            <a:cxnSpLocks/>
            <a:stCxn id="9" idx="2"/>
            <a:endCxn id="21" idx="1"/>
          </p:cNvCxnSpPr>
          <p:nvPr/>
        </p:nvCxnSpPr>
        <p:spPr>
          <a:xfrm flipV="1">
            <a:off x="5959802" y="3705163"/>
            <a:ext cx="361465" cy="2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3" name="Freeform 252">
            <a:extLst>
              <a:ext uri="{FF2B5EF4-FFF2-40B4-BE49-F238E27FC236}">
                <a16:creationId xmlns:a16="http://schemas.microsoft.com/office/drawing/2014/main" id="{615A06AF-A089-7B49-BFBA-3014A2C57A02}"/>
              </a:ext>
            </a:extLst>
          </p:cNvPr>
          <p:cNvSpPr/>
          <p:nvPr/>
        </p:nvSpPr>
        <p:spPr>
          <a:xfrm>
            <a:off x="6768209" y="3507862"/>
            <a:ext cx="1346500" cy="241592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250487"/>
              <a:gd name="connsiteX1" fmla="*/ 82985 w 82985"/>
              <a:gd name="connsiteY1" fmla="*/ 250487 h 250487"/>
              <a:gd name="connsiteX0" fmla="*/ 0 w 73505"/>
              <a:gd name="connsiteY0" fmla="*/ 235246 h 249649"/>
              <a:gd name="connsiteX1" fmla="*/ 73505 w 73505"/>
              <a:gd name="connsiteY1" fmla="*/ 3445 h 249649"/>
              <a:gd name="connsiteX0" fmla="*/ 0 w 73505"/>
              <a:gd name="connsiteY0" fmla="*/ 235982 h 236960"/>
              <a:gd name="connsiteX1" fmla="*/ 73505 w 73505"/>
              <a:gd name="connsiteY1" fmla="*/ 4181 h 236960"/>
              <a:gd name="connsiteX0" fmla="*/ 0 w 73505"/>
              <a:gd name="connsiteY0" fmla="*/ 231801 h 233064"/>
              <a:gd name="connsiteX1" fmla="*/ 73505 w 73505"/>
              <a:gd name="connsiteY1" fmla="*/ 0 h 233064"/>
              <a:gd name="connsiteX0" fmla="*/ 0 w 72320"/>
              <a:gd name="connsiteY0" fmla="*/ 126574 h 128834"/>
              <a:gd name="connsiteX1" fmla="*/ 72320 w 72320"/>
              <a:gd name="connsiteY1" fmla="*/ 0 h 128834"/>
              <a:gd name="connsiteX0" fmla="*/ 0 w 72320"/>
              <a:gd name="connsiteY0" fmla="*/ 126574 h 128697"/>
              <a:gd name="connsiteX1" fmla="*/ 72320 w 72320"/>
              <a:gd name="connsiteY1" fmla="*/ 0 h 128697"/>
              <a:gd name="connsiteX0" fmla="*/ 0 w 70740"/>
              <a:gd name="connsiteY0" fmla="*/ 152881 h 154672"/>
              <a:gd name="connsiteX1" fmla="*/ 70740 w 70740"/>
              <a:gd name="connsiteY1" fmla="*/ 0 h 154672"/>
              <a:gd name="connsiteX0" fmla="*/ 0 w 70740"/>
              <a:gd name="connsiteY0" fmla="*/ 152881 h 152914"/>
              <a:gd name="connsiteX1" fmla="*/ 70740 w 70740"/>
              <a:gd name="connsiteY1" fmla="*/ 0 h 152914"/>
              <a:gd name="connsiteX0" fmla="*/ 0 w 70740"/>
              <a:gd name="connsiteY0" fmla="*/ 152881 h 152925"/>
              <a:gd name="connsiteX1" fmla="*/ 70740 w 70740"/>
              <a:gd name="connsiteY1" fmla="*/ 0 h 152925"/>
              <a:gd name="connsiteX0" fmla="*/ 0 w 71947"/>
              <a:gd name="connsiteY0" fmla="*/ 150202 h 150247"/>
              <a:gd name="connsiteX1" fmla="*/ 71947 w 71947"/>
              <a:gd name="connsiteY1" fmla="*/ 0 h 150247"/>
              <a:gd name="connsiteX0" fmla="*/ 0 w 71947"/>
              <a:gd name="connsiteY0" fmla="*/ 150202 h 150232"/>
              <a:gd name="connsiteX1" fmla="*/ 71947 w 71947"/>
              <a:gd name="connsiteY1" fmla="*/ 0 h 150232"/>
              <a:gd name="connsiteX0" fmla="*/ 0 w 76775"/>
              <a:gd name="connsiteY0" fmla="*/ 152881 h 152910"/>
              <a:gd name="connsiteX1" fmla="*/ 76775 w 76775"/>
              <a:gd name="connsiteY1" fmla="*/ 0 h 15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775" h="152910">
                <a:moveTo>
                  <a:pt x="0" y="152881"/>
                </a:moveTo>
                <a:cubicBezTo>
                  <a:pt x="44757" y="155361"/>
                  <a:pt x="46468" y="3172"/>
                  <a:pt x="76775" y="0"/>
                </a:cubicBezTo>
              </a:path>
            </a:pathLst>
          </a:custGeom>
          <a:ln w="25400" cap="rnd">
            <a:solidFill>
              <a:schemeClr val="accent4">
                <a:lumMod val="75000"/>
              </a:schemeClr>
            </a:solidFill>
            <a:prstDash val="sysDot"/>
            <a:round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p:sp>
        <p:nvSpPr>
          <p:cNvPr id="262" name="Freeform 261">
            <a:extLst>
              <a:ext uri="{FF2B5EF4-FFF2-40B4-BE49-F238E27FC236}">
                <a16:creationId xmlns:a16="http://schemas.microsoft.com/office/drawing/2014/main" id="{73407667-370F-A54D-B6BA-DF492A9CCF5A}"/>
              </a:ext>
            </a:extLst>
          </p:cNvPr>
          <p:cNvSpPr/>
          <p:nvPr/>
        </p:nvSpPr>
        <p:spPr>
          <a:xfrm>
            <a:off x="6608898" y="2744239"/>
            <a:ext cx="1505431" cy="779416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250487"/>
              <a:gd name="connsiteX1" fmla="*/ 82985 w 82985"/>
              <a:gd name="connsiteY1" fmla="*/ 250487 h 250487"/>
              <a:gd name="connsiteX0" fmla="*/ 0 w 73505"/>
              <a:gd name="connsiteY0" fmla="*/ 235246 h 249649"/>
              <a:gd name="connsiteX1" fmla="*/ 73505 w 73505"/>
              <a:gd name="connsiteY1" fmla="*/ 3445 h 249649"/>
              <a:gd name="connsiteX0" fmla="*/ 0 w 73505"/>
              <a:gd name="connsiteY0" fmla="*/ 235982 h 236960"/>
              <a:gd name="connsiteX1" fmla="*/ 73505 w 73505"/>
              <a:gd name="connsiteY1" fmla="*/ 4181 h 236960"/>
              <a:gd name="connsiteX0" fmla="*/ 0 w 73505"/>
              <a:gd name="connsiteY0" fmla="*/ 231801 h 233064"/>
              <a:gd name="connsiteX1" fmla="*/ 73505 w 73505"/>
              <a:gd name="connsiteY1" fmla="*/ 0 h 233064"/>
              <a:gd name="connsiteX0" fmla="*/ 0 w 73505"/>
              <a:gd name="connsiteY0" fmla="*/ 231801 h 233020"/>
              <a:gd name="connsiteX1" fmla="*/ 73505 w 73505"/>
              <a:gd name="connsiteY1" fmla="*/ 0 h 233020"/>
              <a:gd name="connsiteX0" fmla="*/ 0 w 73505"/>
              <a:gd name="connsiteY0" fmla="*/ 126574 h 128697"/>
              <a:gd name="connsiteX1" fmla="*/ 73505 w 73505"/>
              <a:gd name="connsiteY1" fmla="*/ 0 h 128697"/>
              <a:gd name="connsiteX0" fmla="*/ 0 w 73505"/>
              <a:gd name="connsiteY0" fmla="*/ 126574 h 128521"/>
              <a:gd name="connsiteX1" fmla="*/ 73505 w 73505"/>
              <a:gd name="connsiteY1" fmla="*/ 0 h 128521"/>
              <a:gd name="connsiteX0" fmla="*/ 0 w 85354"/>
              <a:gd name="connsiteY0" fmla="*/ 0 h 421543"/>
              <a:gd name="connsiteX1" fmla="*/ 85354 w 85354"/>
              <a:gd name="connsiteY1" fmla="*/ 421481 h 421543"/>
              <a:gd name="connsiteX0" fmla="*/ 0 w 85354"/>
              <a:gd name="connsiteY0" fmla="*/ 0 h 421668"/>
              <a:gd name="connsiteX1" fmla="*/ 85354 w 85354"/>
              <a:gd name="connsiteY1" fmla="*/ 421481 h 421668"/>
              <a:gd name="connsiteX0" fmla="*/ 0 w 85354"/>
              <a:gd name="connsiteY0" fmla="*/ 0 h 476303"/>
              <a:gd name="connsiteX1" fmla="*/ 28423 w 85354"/>
              <a:gd name="connsiteY1" fmla="*/ 459709 h 476303"/>
              <a:gd name="connsiteX2" fmla="*/ 85354 w 85354"/>
              <a:gd name="connsiteY2" fmla="*/ 421481 h 476303"/>
              <a:gd name="connsiteX0" fmla="*/ 0 w 85354"/>
              <a:gd name="connsiteY0" fmla="*/ 0 h 476303"/>
              <a:gd name="connsiteX1" fmla="*/ 28423 w 85354"/>
              <a:gd name="connsiteY1" fmla="*/ 459709 h 476303"/>
              <a:gd name="connsiteX2" fmla="*/ 85354 w 85354"/>
              <a:gd name="connsiteY2" fmla="*/ 421481 h 476303"/>
              <a:gd name="connsiteX0" fmla="*/ 0 w 85354"/>
              <a:gd name="connsiteY0" fmla="*/ 0 h 467618"/>
              <a:gd name="connsiteX1" fmla="*/ 28423 w 85354"/>
              <a:gd name="connsiteY1" fmla="*/ 459709 h 467618"/>
              <a:gd name="connsiteX2" fmla="*/ 85354 w 85354"/>
              <a:gd name="connsiteY2" fmla="*/ 421481 h 467618"/>
              <a:gd name="connsiteX0" fmla="*/ 0 w 85354"/>
              <a:gd name="connsiteY0" fmla="*/ 0 h 504525"/>
              <a:gd name="connsiteX1" fmla="*/ 41852 w 85354"/>
              <a:gd name="connsiteY1" fmla="*/ 499169 h 504525"/>
              <a:gd name="connsiteX2" fmla="*/ 85354 w 85354"/>
              <a:gd name="connsiteY2" fmla="*/ 421481 h 504525"/>
              <a:gd name="connsiteX0" fmla="*/ 0 w 85354"/>
              <a:gd name="connsiteY0" fmla="*/ 0 h 503299"/>
              <a:gd name="connsiteX1" fmla="*/ 41852 w 85354"/>
              <a:gd name="connsiteY1" fmla="*/ 499169 h 503299"/>
              <a:gd name="connsiteX2" fmla="*/ 85354 w 85354"/>
              <a:gd name="connsiteY2" fmla="*/ 421481 h 503299"/>
              <a:gd name="connsiteX0" fmla="*/ 0 w 85354"/>
              <a:gd name="connsiteY0" fmla="*/ 0 h 490682"/>
              <a:gd name="connsiteX1" fmla="*/ 38297 w 85354"/>
              <a:gd name="connsiteY1" fmla="*/ 486016 h 490682"/>
              <a:gd name="connsiteX2" fmla="*/ 85354 w 85354"/>
              <a:gd name="connsiteY2" fmla="*/ 421481 h 490682"/>
              <a:gd name="connsiteX0" fmla="*/ 0 w 85354"/>
              <a:gd name="connsiteY0" fmla="*/ 0 h 487366"/>
              <a:gd name="connsiteX1" fmla="*/ 38297 w 85354"/>
              <a:gd name="connsiteY1" fmla="*/ 486016 h 487366"/>
              <a:gd name="connsiteX2" fmla="*/ 85354 w 85354"/>
              <a:gd name="connsiteY2" fmla="*/ 421481 h 487366"/>
              <a:gd name="connsiteX0" fmla="*/ 0 w 85354"/>
              <a:gd name="connsiteY0" fmla="*/ 0 h 487366"/>
              <a:gd name="connsiteX1" fmla="*/ 38297 w 85354"/>
              <a:gd name="connsiteY1" fmla="*/ 486016 h 487366"/>
              <a:gd name="connsiteX2" fmla="*/ 85354 w 85354"/>
              <a:gd name="connsiteY2" fmla="*/ 421481 h 487366"/>
              <a:gd name="connsiteX0" fmla="*/ 0 w 85837"/>
              <a:gd name="connsiteY0" fmla="*/ 0 h 507404"/>
              <a:gd name="connsiteX1" fmla="*/ 38297 w 85837"/>
              <a:gd name="connsiteY1" fmla="*/ 486016 h 507404"/>
              <a:gd name="connsiteX2" fmla="*/ 85837 w 85837"/>
              <a:gd name="connsiteY2" fmla="*/ 424161 h 507404"/>
              <a:gd name="connsiteX0" fmla="*/ 0 w 85837"/>
              <a:gd name="connsiteY0" fmla="*/ 0 h 505054"/>
              <a:gd name="connsiteX1" fmla="*/ 31538 w 85837"/>
              <a:gd name="connsiteY1" fmla="*/ 483337 h 505054"/>
              <a:gd name="connsiteX2" fmla="*/ 85837 w 85837"/>
              <a:gd name="connsiteY2" fmla="*/ 424161 h 505054"/>
              <a:gd name="connsiteX0" fmla="*/ 0 w 85837"/>
              <a:gd name="connsiteY0" fmla="*/ 0 h 494684"/>
              <a:gd name="connsiteX1" fmla="*/ 31538 w 85837"/>
              <a:gd name="connsiteY1" fmla="*/ 483337 h 494684"/>
              <a:gd name="connsiteX2" fmla="*/ 85837 w 85837"/>
              <a:gd name="connsiteY2" fmla="*/ 424161 h 494684"/>
              <a:gd name="connsiteX0" fmla="*/ 0 w 85837"/>
              <a:gd name="connsiteY0" fmla="*/ 0 h 493312"/>
              <a:gd name="connsiteX1" fmla="*/ 31538 w 85837"/>
              <a:gd name="connsiteY1" fmla="*/ 483337 h 493312"/>
              <a:gd name="connsiteX2" fmla="*/ 85837 w 85837"/>
              <a:gd name="connsiteY2" fmla="*/ 424161 h 49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837" h="493312">
                <a:moveTo>
                  <a:pt x="0" y="0"/>
                </a:moveTo>
                <a:cubicBezTo>
                  <a:pt x="1050" y="220574"/>
                  <a:pt x="14818" y="439438"/>
                  <a:pt x="31538" y="483337"/>
                </a:cubicBezTo>
                <a:cubicBezTo>
                  <a:pt x="48258" y="527236"/>
                  <a:pt x="66151" y="411256"/>
                  <a:pt x="85837" y="424161"/>
                </a:cubicBezTo>
              </a:path>
            </a:pathLst>
          </a:custGeom>
          <a:ln w="25400" cap="rnd">
            <a:solidFill>
              <a:schemeClr val="accent4">
                <a:lumMod val="75000"/>
              </a:schemeClr>
            </a:solidFill>
            <a:prstDash val="sysDot"/>
            <a:round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4DEB9B8-79B0-5944-B10F-3E25972A1DC8}"/>
                  </a:ext>
                </a:extLst>
              </p:cNvPr>
              <p:cNvSpPr/>
              <p:nvPr/>
            </p:nvSpPr>
            <p:spPr>
              <a:xfrm>
                <a:off x="6321266" y="3453163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en-US" b="1" i="1" baseline="-25000" dirty="0">
                          <a:latin typeface="LM Roman 10" pitchFamily="2" charset="77"/>
                        </a:rPr>
                        <m:t>u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4DEB9B8-79B0-5944-B10F-3E25972A1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66" y="3453163"/>
                <a:ext cx="504000" cy="5040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3A6522-33E8-E445-80C8-C21582A2E56D}"/>
                  </a:ext>
                </a:extLst>
              </p:cNvPr>
              <p:cNvSpPr/>
              <p:nvPr/>
            </p:nvSpPr>
            <p:spPr>
              <a:xfrm>
                <a:off x="6335001" y="2243070"/>
                <a:ext cx="504000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fr-FR" b="1" dirty="0">
                          <a:latin typeface="LM Roman 10" pitchFamily="2" charset="77"/>
                        </a:rPr>
                        <m:t>̂</m:t>
                      </m:r>
                      <m:r>
                        <m:rPr>
                          <m:nor/>
                        </m:rPr>
                        <a:rPr lang="fr-FR" b="1" i="1" baseline="-25000" dirty="0">
                          <a:latin typeface="LM Roman 10" pitchFamily="2" charset="77"/>
                        </a:rPr>
                        <m:t>c</m:t>
                      </m:r>
                    </m:oMath>
                  </m:oMathPara>
                </a14:m>
                <a:endParaRPr lang="en-US" b="1" baseline="-25000" dirty="0">
                  <a:latin typeface="LM Roman 10" pitchFamily="2" charset="77"/>
                </a:endParaRP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D3A6522-33E8-E445-80C8-C21582A2E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001" y="2243070"/>
                <a:ext cx="504000" cy="5040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9EC9F609-8A9E-6247-8FA3-52CC29766B4A}"/>
              </a:ext>
            </a:extLst>
          </p:cNvPr>
          <p:cNvSpPr/>
          <p:nvPr/>
        </p:nvSpPr>
        <p:spPr>
          <a:xfrm flipV="1">
            <a:off x="5604183" y="3079982"/>
            <a:ext cx="2699781" cy="1141206"/>
          </a:xfrm>
          <a:custGeom>
            <a:avLst/>
            <a:gdLst>
              <a:gd name="connsiteX0" fmla="*/ 0 w 274730"/>
              <a:gd name="connsiteY0" fmla="*/ 0 h 6589"/>
              <a:gd name="connsiteX1" fmla="*/ 274730 w 274730"/>
              <a:gd name="connsiteY1" fmla="*/ 4100 h 6589"/>
              <a:gd name="connsiteX0" fmla="*/ 0 w 42239"/>
              <a:gd name="connsiteY0" fmla="*/ 1219742 h 1219936"/>
              <a:gd name="connsiteX1" fmla="*/ 42239 w 42239"/>
              <a:gd name="connsiteY1" fmla="*/ 0 h 1219936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82985"/>
              <a:gd name="connsiteY0" fmla="*/ 0 h 493415"/>
              <a:gd name="connsiteX1" fmla="*/ 82985 w 82985"/>
              <a:gd name="connsiteY1" fmla="*/ 491631 h 493415"/>
              <a:gd name="connsiteX0" fmla="*/ 0 w 82985"/>
              <a:gd name="connsiteY0" fmla="*/ 0 h 494610"/>
              <a:gd name="connsiteX1" fmla="*/ 82985 w 82985"/>
              <a:gd name="connsiteY1" fmla="*/ 491631 h 494610"/>
              <a:gd name="connsiteX0" fmla="*/ 0 w 82985"/>
              <a:gd name="connsiteY0" fmla="*/ 0 h 493679"/>
              <a:gd name="connsiteX1" fmla="*/ 82985 w 82985"/>
              <a:gd name="connsiteY1" fmla="*/ 491631 h 493679"/>
              <a:gd name="connsiteX0" fmla="*/ 0 w 82985"/>
              <a:gd name="connsiteY0" fmla="*/ 0 h 493737"/>
              <a:gd name="connsiteX1" fmla="*/ 82985 w 82985"/>
              <a:gd name="connsiteY1" fmla="*/ 491631 h 493737"/>
              <a:gd name="connsiteX0" fmla="*/ 0 w 82985"/>
              <a:gd name="connsiteY0" fmla="*/ 0 h 491631"/>
              <a:gd name="connsiteX1" fmla="*/ 82985 w 82985"/>
              <a:gd name="connsiteY1" fmla="*/ 491631 h 491631"/>
              <a:gd name="connsiteX0" fmla="*/ 0 w 248401"/>
              <a:gd name="connsiteY0" fmla="*/ 752538 h 759002"/>
              <a:gd name="connsiteX1" fmla="*/ 248401 w 248401"/>
              <a:gd name="connsiteY1" fmla="*/ 1479 h 759002"/>
              <a:gd name="connsiteX0" fmla="*/ 0 w 428704"/>
              <a:gd name="connsiteY0" fmla="*/ 666565 h 673679"/>
              <a:gd name="connsiteX1" fmla="*/ 428704 w 428704"/>
              <a:gd name="connsiteY1" fmla="*/ 1633 h 673679"/>
              <a:gd name="connsiteX0" fmla="*/ 0 w 428704"/>
              <a:gd name="connsiteY0" fmla="*/ 670927 h 670927"/>
              <a:gd name="connsiteX1" fmla="*/ 428704 w 428704"/>
              <a:gd name="connsiteY1" fmla="*/ 5995 h 670927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315 w 429019"/>
              <a:gd name="connsiteY0" fmla="*/ 683850 h 683850"/>
              <a:gd name="connsiteX1" fmla="*/ 15837 w 429019"/>
              <a:gd name="connsiteY1" fmla="*/ 122418 h 683850"/>
              <a:gd name="connsiteX2" fmla="*/ 429019 w 429019"/>
              <a:gd name="connsiteY2" fmla="*/ 18918 h 683850"/>
              <a:gd name="connsiteX0" fmla="*/ 0 w 428704"/>
              <a:gd name="connsiteY0" fmla="*/ 683850 h 683850"/>
              <a:gd name="connsiteX1" fmla="*/ 15522 w 428704"/>
              <a:gd name="connsiteY1" fmla="*/ 122418 h 683850"/>
              <a:gd name="connsiteX2" fmla="*/ 428704 w 428704"/>
              <a:gd name="connsiteY2" fmla="*/ 18918 h 683850"/>
              <a:gd name="connsiteX0" fmla="*/ 16151 w 444855"/>
              <a:gd name="connsiteY0" fmla="*/ 682564 h 682564"/>
              <a:gd name="connsiteX1" fmla="*/ 31673 w 444855"/>
              <a:gd name="connsiteY1" fmla="*/ 121132 h 682564"/>
              <a:gd name="connsiteX2" fmla="*/ 444855 w 444855"/>
              <a:gd name="connsiteY2" fmla="*/ 17632 h 682564"/>
              <a:gd name="connsiteX0" fmla="*/ 0 w 428704"/>
              <a:gd name="connsiteY0" fmla="*/ 668411 h 668411"/>
              <a:gd name="connsiteX1" fmla="*/ 267815 w 428704"/>
              <a:gd name="connsiteY1" fmla="*/ 429871 h 668411"/>
              <a:gd name="connsiteX2" fmla="*/ 428704 w 428704"/>
              <a:gd name="connsiteY2" fmla="*/ 3479 h 66841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41319"/>
              <a:gd name="connsiteY0" fmla="*/ 621501 h 621501"/>
              <a:gd name="connsiteX1" fmla="*/ 280430 w 441319"/>
              <a:gd name="connsiteY1" fmla="*/ 429793 h 621501"/>
              <a:gd name="connsiteX2" fmla="*/ 441319 w 441319"/>
              <a:gd name="connsiteY2" fmla="*/ 3401 h 621501"/>
              <a:gd name="connsiteX0" fmla="*/ 0 w 439173"/>
              <a:gd name="connsiteY0" fmla="*/ 602447 h 602447"/>
              <a:gd name="connsiteX1" fmla="*/ 280430 w 439173"/>
              <a:gd name="connsiteY1" fmla="*/ 410739 h 602447"/>
              <a:gd name="connsiteX2" fmla="*/ 439173 w 439173"/>
              <a:gd name="connsiteY2" fmla="*/ 3544 h 602447"/>
              <a:gd name="connsiteX0" fmla="*/ 0 w 439173"/>
              <a:gd name="connsiteY0" fmla="*/ 598903 h 598903"/>
              <a:gd name="connsiteX1" fmla="*/ 280430 w 439173"/>
              <a:gd name="connsiteY1" fmla="*/ 407195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253601 w 439173"/>
              <a:gd name="connsiteY1" fmla="*/ 381599 h 598903"/>
              <a:gd name="connsiteX2" fmla="*/ 439173 w 439173"/>
              <a:gd name="connsiteY2" fmla="*/ 0 h 598903"/>
              <a:gd name="connsiteX0" fmla="*/ 0 w 439173"/>
              <a:gd name="connsiteY0" fmla="*/ 623179 h 623179"/>
              <a:gd name="connsiteX1" fmla="*/ 36527 w 439173"/>
              <a:gd name="connsiteY1" fmla="*/ 115007 h 623179"/>
              <a:gd name="connsiteX2" fmla="*/ 439173 w 439173"/>
              <a:gd name="connsiteY2" fmla="*/ 24276 h 623179"/>
              <a:gd name="connsiteX0" fmla="*/ 0 w 439173"/>
              <a:gd name="connsiteY0" fmla="*/ 687715 h 687715"/>
              <a:gd name="connsiteX1" fmla="*/ 40185 w 439173"/>
              <a:gd name="connsiteY1" fmla="*/ 85011 h 687715"/>
              <a:gd name="connsiteX2" fmla="*/ 439173 w 439173"/>
              <a:gd name="connsiteY2" fmla="*/ 88812 h 687715"/>
              <a:gd name="connsiteX0" fmla="*/ 0 w 439173"/>
              <a:gd name="connsiteY0" fmla="*/ 602736 h 602736"/>
              <a:gd name="connsiteX1" fmla="*/ 40185 w 439173"/>
              <a:gd name="connsiteY1" fmla="*/ 32 h 602736"/>
              <a:gd name="connsiteX2" fmla="*/ 439173 w 439173"/>
              <a:gd name="connsiteY2" fmla="*/ 3833 h 602736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03"/>
              <a:gd name="connsiteX1" fmla="*/ 62136 w 439173"/>
              <a:gd name="connsiteY1" fmla="*/ 10742 h 598903"/>
              <a:gd name="connsiteX2" fmla="*/ 439173 w 439173"/>
              <a:gd name="connsiteY2" fmla="*/ 0 h 598903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5"/>
              <a:gd name="connsiteX1" fmla="*/ 62136 w 439173"/>
              <a:gd name="connsiteY1" fmla="*/ 10742 h 598975"/>
              <a:gd name="connsiteX2" fmla="*/ 439173 w 439173"/>
              <a:gd name="connsiteY2" fmla="*/ 0 h 598975"/>
              <a:gd name="connsiteX0" fmla="*/ 0 w 439173"/>
              <a:gd name="connsiteY0" fmla="*/ 598903 h 598974"/>
              <a:gd name="connsiteX1" fmla="*/ 55106 w 439173"/>
              <a:gd name="connsiteY1" fmla="*/ 2359 h 598974"/>
              <a:gd name="connsiteX2" fmla="*/ 439173 w 439173"/>
              <a:gd name="connsiteY2" fmla="*/ 0 h 598974"/>
              <a:gd name="connsiteX0" fmla="*/ 0 w 475286"/>
              <a:gd name="connsiteY0" fmla="*/ 598903 h 598974"/>
              <a:gd name="connsiteX1" fmla="*/ 55106 w 475286"/>
              <a:gd name="connsiteY1" fmla="*/ 2359 h 598974"/>
              <a:gd name="connsiteX2" fmla="*/ 475286 w 475286"/>
              <a:gd name="connsiteY2" fmla="*/ 0 h 59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286" h="598974">
                <a:moveTo>
                  <a:pt x="0" y="598903"/>
                </a:moveTo>
                <a:cubicBezTo>
                  <a:pt x="65925" y="606499"/>
                  <a:pt x="-822" y="4589"/>
                  <a:pt x="55106" y="2359"/>
                </a:cubicBezTo>
                <a:cubicBezTo>
                  <a:pt x="111034" y="129"/>
                  <a:pt x="361501" y="235"/>
                  <a:pt x="475286" y="0"/>
                </a:cubicBezTo>
              </a:path>
            </a:pathLst>
          </a:custGeom>
          <a:ln w="34925">
            <a:solidFill>
              <a:schemeClr val="accent4">
                <a:lumMod val="75000"/>
                <a:alpha val="1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LM Roman 1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854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33827</TotalTime>
  <Words>1454</Words>
  <Application>Microsoft Macintosh PowerPoint</Application>
  <PresentationFormat>Widescreen</PresentationFormat>
  <Paragraphs>784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Latin Modern Math</vt:lpstr>
      <vt:lpstr>LM Roman 10</vt:lpstr>
      <vt:lpstr>LM Sans 10</vt:lpstr>
      <vt:lpstr>Palatino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ROBERT</dc:creator>
  <cp:lastModifiedBy>c</cp:lastModifiedBy>
  <cp:revision>96</cp:revision>
  <cp:lastPrinted>2019-07-23T11:19:52Z</cp:lastPrinted>
  <dcterms:created xsi:type="dcterms:W3CDTF">2019-06-03T14:57:00Z</dcterms:created>
  <dcterms:modified xsi:type="dcterms:W3CDTF">2021-11-25T09:38:22Z</dcterms:modified>
</cp:coreProperties>
</file>